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-54"/>
      </p:cViewPr>
      <p:guideLst>
        <p:guide orient="horz" pos="2160"/>
        <p:guide pos="2880"/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6858000" cy="6096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573" y="2"/>
            <a:ext cx="6854429" cy="6096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6" y="6613516"/>
            <a:ext cx="4371975" cy="195072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6613516"/>
            <a:ext cx="1800225" cy="195072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660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69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1016000"/>
            <a:ext cx="1478756" cy="72136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5" y="1016000"/>
            <a:ext cx="4264819" cy="7213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5657850" y="431442"/>
            <a:ext cx="0" cy="51435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03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2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"/>
            <a:ext cx="6858000" cy="6096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573" y="2"/>
            <a:ext cx="6854429" cy="6096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6" y="6613516"/>
            <a:ext cx="4371975" cy="195072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6613516"/>
            <a:ext cx="1800225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018808"/>
            <a:ext cx="0" cy="12192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537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3" y="780288"/>
            <a:ext cx="5467541" cy="1999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3048000"/>
            <a:ext cx="2674620" cy="5364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3048000"/>
            <a:ext cx="2674620" cy="5364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27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3" y="780288"/>
            <a:ext cx="5467541" cy="1999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2906181"/>
            <a:ext cx="2674620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3957052"/>
            <a:ext cx="2674620" cy="4455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2906181"/>
            <a:ext cx="2674620" cy="109728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3957052"/>
            <a:ext cx="2674620" cy="44554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19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18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697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628679"/>
            <a:ext cx="2468880" cy="231648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1097280"/>
            <a:ext cx="3194114" cy="69128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3010008"/>
            <a:ext cx="2468880" cy="5016392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5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6" y="6613517"/>
            <a:ext cx="4371975" cy="195072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-1"/>
            <a:ext cx="6856286" cy="6096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6613517"/>
            <a:ext cx="1800225" cy="195072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7018808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84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3" y="780288"/>
            <a:ext cx="5467541" cy="1999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4" y="3048000"/>
            <a:ext cx="5467541" cy="536448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4" y="8627605"/>
            <a:ext cx="1211705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16B6294-E9FB-442F-9952-2469DD70CA2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1" y="8627605"/>
            <a:ext cx="331957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1" y="8627605"/>
            <a:ext cx="54768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BF2CCEC-611D-4CF9-AB08-4BB2BA929437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28625" y="1101765"/>
            <a:ext cx="0" cy="1219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57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6552"/>
            <a:ext cx="6858000" cy="954055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6342" y="683570"/>
            <a:ext cx="6645320" cy="94795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Трудовой подвиг Невьянского механического завода </a:t>
            </a:r>
          </a:p>
          <a:p>
            <a:pPr algn="ctr"/>
            <a:r>
              <a:rPr lang="ru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годы ВОВ</a:t>
            </a:r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Часть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  <a:p>
            <a:pPr algn="ctr"/>
            <a:endParaRPr lang="ru-RU" sz="3600" b="1" dirty="0" smtClean="0">
              <a:ln w="12700">
                <a:noFill/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3200" b="1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Невьянск</a:t>
            </a:r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010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22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688" y="827584"/>
            <a:ext cx="5832648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</a:t>
            </a:r>
            <a:endParaRPr lang="ru-RU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«Тыл - фронту» (О трудовом героизме коллектива Невьянского механического 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завода в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годы Великой Отечественной войны 1941 – 1945 гг.), редактор Перевалов Г.Н. Типография Невьянского механического завода, 1975 год,</a:t>
            </a:r>
            <a:endParaRPr lang="ru-RU" sz="1400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«Урал ковал Победу»: сборник-справочник. – Челябинск: Южно-Уральское книжное   издательство, 1993 год,</a:t>
            </a:r>
            <a:endParaRPr lang="ru-RU" sz="1400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«Дважды орденоносный механический. 1941-1945 гг.», редактор </a:t>
            </a:r>
            <a:r>
              <a:rPr lang="ru-RU" dirty="0" err="1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Раёв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В.К., ГОУП «Невьянская типография», 2000 год.</a:t>
            </a:r>
            <a:endParaRPr lang="ru-RU" sz="1400" dirty="0">
              <a:latin typeface="Liberation Serif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285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6636" y="3956449"/>
            <a:ext cx="18473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en-US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en-US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4664" y="635563"/>
            <a:ext cx="6156684" cy="5335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</a:t>
            </a:r>
            <a:endParaRPr lang="ru-RU" sz="1400" b="1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Панорамный вид Невьянского механического завода в 40-е </a:t>
            </a:r>
            <a:r>
              <a:rPr lang="ru-RU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годы.</a:t>
            </a:r>
            <a:endParaRPr lang="ru-RU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Бригада женщин на участке контроля снарядов.</a:t>
            </a:r>
            <a:endParaRPr lang="ru-RU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Бунин Сергей Алексеевич – директор Невьянского механического завода (завода № 68 Наркомата боеприпасов) 1939-1945 годы.</a:t>
            </a:r>
            <a:endParaRPr lang="ru-RU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исполнительного комитета Невьянского городского Совета народных депутатов </a:t>
            </a:r>
            <a:r>
              <a:rPr lang="en-U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</a:t>
            </a:r>
            <a:r>
              <a:rPr lang="ru-RU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14.08.1980 № 339 «О присвоении звания Почетный гражданин города Невьянска т. Бунину С.А.»</a:t>
            </a:r>
            <a:endParaRPr lang="ru-RU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57225" algn="l"/>
              </a:tabLst>
            </a:pP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Альбом «Поточное производство снарядов </a:t>
            </a:r>
            <a:r>
              <a:rPr lang="en-US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1944 </a:t>
            </a:r>
            <a:r>
              <a:rPr lang="ru-RU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r>
              <a:rPr lang="ru-RU" dirty="0" smtClean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1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  <a:tabLst>
                <a:tab pos="657225" algn="l"/>
              </a:tabLst>
            </a:pP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Годовой отчет по основной деятельности </a:t>
            </a:r>
            <a:r>
              <a:rPr lang="en-US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</a:t>
            </a:r>
            <a:r>
              <a:rPr lang="ru-RU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1944 </a:t>
            </a:r>
            <a:r>
              <a:rPr lang="ru-RU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год.</a:t>
            </a:r>
            <a:endParaRPr lang="ru-RU" sz="1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656" y="107504"/>
            <a:ext cx="6336704" cy="9085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Трудовой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подвиг 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Невьянского механического завода в годы ВОВ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Часть 1</a:t>
            </a:r>
            <a:endParaRPr lang="ru-RU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Великая Отечественная война 1941 – 1945 годы явилась тяжелейшим испытанием для всего нашего народа.  Стоял вопрос: быть или не быть нашей стране. И именно Урал явился опорой советской державы, её железным хребтом.  Уральцы самоотверженно ковали для фронта грозное оружие.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Одним из городов, где ковалась ее трудовая слава, был Невьянск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промышленный потенциал города был направлен на производство военной продукции. В военные годы в промышленности Невьянска произошел серьезный технологический прорыв.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Весомый вклад в Победу в Великой  Отечественной войне внесло старейшее предприятие  Невьянска - Невьянский  механический  завод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завод № 68 Наркомата боеприпасов). Начало войны встретил, как и все оборонные предприятия страны, введением в действие мобилизационного плана.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Принимались меры для досрочного пуска строящихся цехов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течение короткого времени производство военной продукции значительно выросло, при этом было резко снижено производство гражданской. Увеличилась продолжительность рабочего дня, введены специальные сверхурочные работы, ужесточилась дисциплина предприятия.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цехах работали, в основном, старики, женщины и дети-подростки.  В первые месяцы войны на завод было принято более двух тысяч новых рабочих. Всех их надо было обучить производственным профессиям  и главное - получить от них быстрейшую отдачу при выполнении плана.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62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539552"/>
            <a:ext cx="6264696" cy="8094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Возглавлял работу завода в 1939-1945 годы Сергей Алексеевич Бунин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Его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энергия, огромное трудолюбие, организаторский талант сыграли большую роль в работе коллектива в военные годы. За успешное выполнение заказов фронту Указом Президиума Верховного Совета СССР в 1941 году директор завода Бунин Сергей Алексеевич был награжден Орденом Трудового Красного Знамени,                       а в 1942 году – Орденом Красной Звезды.  В 1980 году Бунину С.А. присвоено звание – Почетный гражданин города Невьянска.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Невьянский механический завод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выпускал корпуса артиллерийских снарядов для среднекалиберной артиллерии: 76-мм полковых, дивизионных, зенитных пушек, 85-мм зенитных и танковых пушек, 82-мм реактивные снаряды для «Катюш» и авиации.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Благодаря самоотверженной работе тружеников завода на фронт каждые сутки отправлялось 30 вагонов артиллерийской продукции – 1 миллион снарядов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месяц. Каждый шестой-седьмой снаряд от всего количества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боеприпасов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фронте и каждый четвертый снаряд для «Катюш» был родом  из Невьянска.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протяжении всех лет войны завод выполнял государственные планы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годы войны объем производства был увеличен в 4 раза, а производительность труда возросла на 339%. 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Велика заслуга трудящихся завода в период Великой Отечественной войны 1941-1945 годов.</a:t>
            </a:r>
            <a:endParaRPr lang="ru-RU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41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38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560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95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39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9" y="0"/>
            <a:ext cx="64649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65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321</TotalTime>
  <Words>579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Calibri</vt:lpstr>
      <vt:lpstr>Georgia</vt:lpstr>
      <vt:lpstr>Liberation Serif</vt:lpstr>
      <vt:lpstr>Times New Roman</vt:lpstr>
      <vt:lpstr>Tw Cen MT</vt:lpstr>
      <vt:lpstr>Tw Cen MT Condensed</vt:lpstr>
      <vt:lpstr>Wingdings 3</vt:lpstr>
      <vt:lpstr>Интеграл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M. Chekmareva</dc:creator>
  <cp:lastModifiedBy>Ludmila A. Yarkova</cp:lastModifiedBy>
  <cp:revision>27</cp:revision>
  <dcterms:created xsi:type="dcterms:W3CDTF">2022-10-25T09:09:17Z</dcterms:created>
  <dcterms:modified xsi:type="dcterms:W3CDTF">2023-05-05T03:17:02Z</dcterms:modified>
</cp:coreProperties>
</file>