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3" r:id="rId5"/>
    <p:sldId id="257" r:id="rId6"/>
    <p:sldId id="260" r:id="rId7"/>
    <p:sldId id="261" r:id="rId8"/>
    <p:sldId id="264" r:id="rId9"/>
    <p:sldId id="265" r:id="rId10"/>
    <p:sldId id="263" r:id="rId11"/>
    <p:sldId id="270" r:id="rId12"/>
    <p:sldId id="271" r:id="rId13"/>
    <p:sldId id="266" r:id="rId14"/>
    <p:sldId id="267" r:id="rId15"/>
    <p:sldId id="268" r:id="rId16"/>
    <p:sldId id="269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1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0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4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1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7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5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164F-9C28-404B-AC90-EC50F1EDF5B2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0428-48CE-439C-B415-0C252039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6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9465" y="1143504"/>
            <a:ext cx="9139961" cy="6861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0749" y="971600"/>
            <a:ext cx="5472608" cy="72019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Трудовой подвиг Невьянского механического завода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годы ВОВ 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Часть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</a:t>
            </a:r>
            <a:r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Невьянск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92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3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8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611560"/>
            <a:ext cx="5832648" cy="42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«Тыл - фронту» (О трудовом героизме коллектива Невьянского механического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завода в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войны 1941 – 1945 гг.), редактор Перевалов Г.Н. Типография Невьянского механического завода, 1975 год,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«Урал ковал Победу»: сборник-справочник. – Челябинск: Южно-Уральское книжное   издательство, 1993 год,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«Дважды орденоносный механический. 1941-1945 гг.», редактор </a:t>
            </a:r>
            <a:r>
              <a:rPr lang="ru-RU" dirty="0" err="1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Раёв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В.К., ГОУП «Невьянская типография», 2000 год.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7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704" y="611561"/>
            <a:ext cx="5832648" cy="814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r>
              <a:rPr lang="ru-RU" b="1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Президиума Верховного Совета Союза ССР                   от 20 января 1942 года  «О награждении завода № 68 Наркомата Боеприпасов орденом Трудового Красного Знамени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 </a:t>
            </a: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«Трудового Красного Знамени» и Орденская книжка Невьянского механического завода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Президиума Верховного Совета СССР </a:t>
            </a: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о </a:t>
            </a: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награждении Невьянского механического завода Орденом Трудового Красного Знамени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«Орден Ленина» и Орденская книжка Невьянского механического завода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Президиума Верховного Совета Союза ССР </a:t>
            </a: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от </a:t>
            </a: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сентября 1945 года «О награждении завода </a:t>
            </a: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№ </a:t>
            </a: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 Наркомата Боеприпасов орденом Ленина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Президиума Верховного Совета СССР </a:t>
            </a: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о </a:t>
            </a: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награждении Невьянского механического завода Орденом Ленина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Стахановцы и комсомольско-молодежные бригады Невьянского механического завода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Вручение Красного Знамени ЦК ВЛКСМ комсомольско-молодежной бригаде Ф. </a:t>
            </a:r>
            <a:r>
              <a:rPr lang="ru-RU" dirty="0" err="1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Кашфулина</a:t>
            </a: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Переходящее </a:t>
            </a: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Красное Знамя ЦК ВЛКСМ </a:t>
            </a:r>
            <a:r>
              <a:rPr lang="ru-RU" dirty="0" smtClean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и </a:t>
            </a: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Наркомата Боеприпасов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главы администрации города Невьянска от 05.04.1995 № 303п «О вручении удостоверений»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7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251520"/>
            <a:ext cx="6336704" cy="849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подвиг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Невьянского механического завода в годы ВОВ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2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Героический труд работников завода за 1941 год был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достоинству оценен партией и правительством.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Президиума Верховного Совета СССР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января 1942 года за образцовое выполнение заданий Правительства по производству боеприпасов завод был награжден орденом Трудового Красного Знамени.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За успешное выполнение заданий Государственного Комитета обороны по увеличению выпуска корпусов снарядов средних калибров в годы войны Указом Президиума Верховного Совета СССР от 16 сентября 1945г. Невьянский механический завод был награжден орденом Ленина.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образцовое выполнение задания правительства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производству изделий Указами Президиума Верховного Совета СССР 1941-1945 годы  </a:t>
            </a: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115 тружеников завода были отмечены высокими правительственными наградами, чей самоотверженный труд был маяком в годы войны в борьбе  </a:t>
            </a:r>
            <a:r>
              <a:rPr lang="en-US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        </a:t>
            </a:r>
            <a:r>
              <a:rPr lang="ru-RU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выполнение заданий партии и правительства.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передовиков производства вызвало новый трудовой подъём всего коллектива завода. Рабочие показывали высокие нормы выработки, работая самоотверженно, с полной отдачей сил,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считаясь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временем.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По инициативе комсомольской организации в первые дни войны развернулась борьба за высокую производительность труда, родившая знаменитых «</a:t>
            </a:r>
            <a:r>
              <a:rPr lang="ru-RU" dirty="0" err="1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Двухсотников</a:t>
            </a: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» и «Многостаночников</a:t>
            </a:r>
            <a:r>
              <a:rPr lang="ru-RU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9309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323528"/>
            <a:ext cx="6336704" cy="8390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Невьянском механическом заводе в 1941-1942 годы                                    273 члена комсомола носили Почетные звания «Стахановцы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двухсотников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– звание «Стахановцев-многостаночников».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Неоценимый вклад в успешную работу вносили                              комсомольско-молодежные бригады.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Лучшей была комсомольско-молодежная бригада </a:t>
            </a:r>
            <a:r>
              <a:rPr lang="en-US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                   </a:t>
            </a:r>
            <a:r>
              <a:rPr lang="ru-RU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главе </a:t>
            </a:r>
            <a:r>
              <a:rPr lang="ru-RU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Фуатом</a:t>
            </a: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Кашфулиным</a:t>
            </a: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. Она неоднократно занимала первые места </a:t>
            </a:r>
            <a:r>
              <a:rPr lang="ru-RU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Все­союзном социалистическом соревновании молодежных бригад заво­дов наркомата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вручением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переходящего Красного Знамени ЦК ВЛКСМ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Наркомата Боеприпасов, оставленное на заводе на вечное хранение.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большие заслуги по итогам 3 квартала 1944 года ЦК ВЛКСМ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наркомат боеприпасов присудили 3-е место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премию бригаде Владимира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5000 работников Невьянского механического завода, работавших в военные годы получили в 90-е годы вместе со званием «Труженик тыла» медали «За доблестный труд в Великой Отечественной войне 1941-1945 годы» после выхода ФЗ «О ветеранах».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Война продемонстрировала огромный потенциал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духовных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физических сил работников Невьянского механического завода.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Самоотверженная работа наших земляков, высокие показатели в выдаче военной продукции завода стали проявлением подлинного героизма, примером трудового подвига в годы Великой Отечественной войны.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0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8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97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583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Gungsuh</vt:lpstr>
      <vt:lpstr>Arial</vt:lpstr>
      <vt:lpstr>Calibri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M. Chekmareva</dc:creator>
  <cp:lastModifiedBy>Ludmila A. Yarkova</cp:lastModifiedBy>
  <cp:revision>22</cp:revision>
  <dcterms:created xsi:type="dcterms:W3CDTF">2022-10-25T13:23:18Z</dcterms:created>
  <dcterms:modified xsi:type="dcterms:W3CDTF">2023-05-05T03:23:06Z</dcterms:modified>
</cp:coreProperties>
</file>