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64" d="100"/>
          <a:sy n="64" d="100"/>
        </p:scale>
        <p:origin x="2796" y="60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163483</TotalTime>
  <Words>198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Roboto Condensed</vt:lpstr>
      <vt:lpstr>Wingdings</vt:lpstr>
      <vt:lpstr>Arial</vt:lpstr>
      <vt:lpstr>Open Sans Light</vt:lpstr>
      <vt:lpstr>Calibri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Мороз Ирина Витальевна</cp:lastModifiedBy>
  <cp:revision>1891</cp:revision>
  <cp:lastPrinted>2022-02-17T06:58:50Z</cp:lastPrinted>
  <dcterms:created xsi:type="dcterms:W3CDTF">2014-10-08T23:03:32Z</dcterms:created>
  <dcterms:modified xsi:type="dcterms:W3CDTF">2022-03-23T04:28:20Z</dcterms:modified>
</cp:coreProperties>
</file>