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24" r:id="rId1"/>
  </p:sldMasterIdLst>
  <p:notesMasterIdLst>
    <p:notesMasterId r:id="rId12"/>
  </p:notesMasterIdLst>
  <p:handoutMasterIdLst>
    <p:handoutMasterId r:id="rId13"/>
  </p:handoutMasterIdLst>
  <p:sldIdLst>
    <p:sldId id="268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</p:sldIdLst>
  <p:sldSz cx="12188825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84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pos="959">
          <p15:clr>
            <a:srgbClr val="A4A3A4"/>
          </p15:clr>
        </p15:guide>
        <p15:guide id="5" pos="67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39" autoAdjust="0"/>
    <p:restoredTop sz="94660"/>
  </p:normalViewPr>
  <p:slideViewPr>
    <p:cSldViewPr>
      <p:cViewPr varScale="1">
        <p:scale>
          <a:sx n="69" d="100"/>
          <a:sy n="69" d="100"/>
        </p:scale>
        <p:origin x="464" y="44"/>
      </p:cViewPr>
      <p:guideLst>
        <p:guide orient="horz" pos="2160"/>
        <p:guide orient="horz" pos="384"/>
        <p:guide orient="horz" pos="3792"/>
        <p:guide pos="959"/>
        <p:guide pos="671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89" d="100"/>
          <a:sy n="89" d="100"/>
        </p:scale>
        <p:origin x="2994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ke Test User" userId="SID-0" providerId="Test" clId="FakeClientId"/>
    <pc:docChg chg="modSld modMainMaster modNotesMaster modHandout">
      <pc:chgData name="Fake Test User" userId="SID-0" providerId="Test" clId="FakeClientId" dt="2018-12-05T07:43:54.651" v="25" actId="790"/>
      <pc:docMkLst>
        <pc:docMk/>
      </pc:docMkLst>
      <pc:sldChg chg="modNotes">
        <pc:chgData name="Fake Test User" userId="SID-0" providerId="Test" clId="FakeClientId" dt="2018-12-05T07:41:14.888" v="0" actId="790"/>
        <pc:sldMkLst>
          <pc:docMk/>
          <pc:sldMk cId="2957189582" sldId="268"/>
        </pc:sldMkLst>
      </pc:sldChg>
      <pc:sldChg chg="modNotes">
        <pc:chgData name="Fake Test User" userId="SID-0" providerId="Test" clId="FakeClientId" dt="2018-12-05T07:41:17.075" v="1" actId="790"/>
        <pc:sldMkLst>
          <pc:docMk/>
          <pc:sldMk cId="3148110083" sldId="269"/>
        </pc:sldMkLst>
      </pc:sldChg>
      <pc:sldChg chg="modNotes">
        <pc:chgData name="Fake Test User" userId="SID-0" providerId="Test" clId="FakeClientId" dt="2018-12-05T07:41:19.153" v="2" actId="790"/>
        <pc:sldMkLst>
          <pc:docMk/>
          <pc:sldMk cId="1152966011" sldId="270"/>
        </pc:sldMkLst>
      </pc:sldChg>
      <pc:sldChg chg="modNotes">
        <pc:chgData name="Fake Test User" userId="SID-0" providerId="Test" clId="FakeClientId" dt="2018-12-05T07:41:21.310" v="3" actId="790"/>
        <pc:sldMkLst>
          <pc:docMk/>
          <pc:sldMk cId="1255868717" sldId="271"/>
        </pc:sldMkLst>
      </pc:sldChg>
      <pc:sldChg chg="modNotes">
        <pc:chgData name="Fake Test User" userId="SID-0" providerId="Test" clId="FakeClientId" dt="2018-12-05T07:41:23.513" v="4" actId="790"/>
        <pc:sldMkLst>
          <pc:docMk/>
          <pc:sldMk cId="3224243975" sldId="272"/>
        </pc:sldMkLst>
      </pc:sldChg>
      <pc:sldChg chg="modNotes">
        <pc:chgData name="Fake Test User" userId="SID-0" providerId="Test" clId="FakeClientId" dt="2018-12-05T07:41:25.794" v="5" actId="790"/>
        <pc:sldMkLst>
          <pc:docMk/>
          <pc:sldMk cId="3519010733" sldId="273"/>
        </pc:sldMkLst>
      </pc:sldChg>
      <pc:sldChg chg="modNotes">
        <pc:chgData name="Fake Test User" userId="SID-0" providerId="Test" clId="FakeClientId" dt="2018-12-05T07:41:28.044" v="6" actId="790"/>
        <pc:sldMkLst>
          <pc:docMk/>
          <pc:sldMk cId="515381222" sldId="274"/>
        </pc:sldMkLst>
      </pc:sldChg>
      <pc:sldChg chg="modNotes">
        <pc:chgData name="Fake Test User" userId="SID-0" providerId="Test" clId="FakeClientId" dt="2018-12-05T07:41:30.543" v="7" actId="790"/>
        <pc:sldMkLst>
          <pc:docMk/>
          <pc:sldMk cId="2819748410" sldId="275"/>
        </pc:sldMkLst>
      </pc:sldChg>
      <pc:sldChg chg="modNotes">
        <pc:chgData name="Fake Test User" userId="SID-0" providerId="Test" clId="FakeClientId" dt="2018-12-05T07:41:32.965" v="8" actId="790"/>
        <pc:sldMkLst>
          <pc:docMk/>
          <pc:sldMk cId="2585531345" sldId="276"/>
        </pc:sldMkLst>
      </pc:sldChg>
      <pc:sldChg chg="modNotes">
        <pc:chgData name="Fake Test User" userId="SID-0" providerId="Test" clId="FakeClientId" dt="2018-12-05T07:41:35.434" v="9" actId="790"/>
        <pc:sldMkLst>
          <pc:docMk/>
          <pc:sldMk cId="1200217142" sldId="277"/>
        </pc:sldMkLst>
      </pc:sldChg>
      <pc:sldChg chg="modNotes">
        <pc:chgData name="Fake Test User" userId="SID-0" providerId="Test" clId="FakeClientId" dt="2018-12-05T07:41:38.402" v="10" actId="790"/>
        <pc:sldMkLst>
          <pc:docMk/>
          <pc:sldMk cId="897847061" sldId="278"/>
        </pc:sldMkLst>
      </pc:sldChg>
      <pc:sldMasterChg chg="modSp modSldLayout">
        <pc:chgData name="Fake Test User" userId="SID-0" providerId="Test" clId="FakeClientId" dt="2018-12-05T07:42:49.061" v="23" actId="790"/>
        <pc:sldMasterMkLst>
          <pc:docMk/>
          <pc:sldMasterMk cId="3310681898" sldId="2147483924"/>
        </pc:sldMasterMkLst>
        <pc:spChg chg="mod">
          <ac:chgData name="Fake Test User" userId="SID-0" providerId="Test" clId="FakeClientId" dt="2018-12-05T07:42:16.875" v="11" actId="790"/>
          <ac:spMkLst>
            <pc:docMk/>
            <pc:sldMasterMk cId="3310681898" sldId="2147483924"/>
            <ac:spMk id="2" creationId="{00000000-0000-0000-0000-000000000000}"/>
          </ac:spMkLst>
        </pc:spChg>
        <pc:spChg chg="mod">
          <ac:chgData name="Fake Test User" userId="SID-0" providerId="Test" clId="FakeClientId" dt="2018-12-05T07:42:16.875" v="11" actId="790"/>
          <ac:spMkLst>
            <pc:docMk/>
            <pc:sldMasterMk cId="3310681898" sldId="2147483924"/>
            <ac:spMk id="3" creationId="{00000000-0000-0000-0000-000000000000}"/>
          </ac:spMkLst>
        </pc:spChg>
        <pc:spChg chg="mod">
          <ac:chgData name="Fake Test User" userId="SID-0" providerId="Test" clId="FakeClientId" dt="2018-12-05T07:42:16.875" v="11" actId="790"/>
          <ac:spMkLst>
            <pc:docMk/>
            <pc:sldMasterMk cId="3310681898" sldId="2147483924"/>
            <ac:spMk id="4" creationId="{00000000-0000-0000-0000-000000000000}"/>
          </ac:spMkLst>
        </pc:spChg>
        <pc:spChg chg="mod">
          <ac:chgData name="Fake Test User" userId="SID-0" providerId="Test" clId="FakeClientId" dt="2018-12-05T07:42:16.875" v="11" actId="790"/>
          <ac:spMkLst>
            <pc:docMk/>
            <pc:sldMasterMk cId="3310681898" sldId="2147483924"/>
            <ac:spMk id="5" creationId="{00000000-0000-0000-0000-000000000000}"/>
          </ac:spMkLst>
        </pc:spChg>
        <pc:spChg chg="mod">
          <ac:chgData name="Fake Test User" userId="SID-0" providerId="Test" clId="FakeClientId" dt="2018-12-05T07:42:16.875" v="11" actId="790"/>
          <ac:spMkLst>
            <pc:docMk/>
            <pc:sldMasterMk cId="3310681898" sldId="2147483924"/>
            <ac:spMk id="6" creationId="{00000000-0000-0000-0000-000000000000}"/>
          </ac:spMkLst>
        </pc:spChg>
        <pc:spChg chg="mod">
          <ac:chgData name="Fake Test User" userId="SID-0" providerId="Test" clId="FakeClientId" dt="2018-12-05T07:42:16.875" v="11" actId="790"/>
          <ac:spMkLst>
            <pc:docMk/>
            <pc:sldMasterMk cId="3310681898" sldId="2147483924"/>
            <ac:spMk id="7" creationId="{00000000-0000-0000-0000-000000000000}"/>
          </ac:spMkLst>
        </pc:spChg>
        <pc:spChg chg="mod">
          <ac:chgData name="Fake Test User" userId="SID-0" providerId="Test" clId="FakeClientId" dt="2018-12-05T07:42:16.875" v="11" actId="790"/>
          <ac:spMkLst>
            <pc:docMk/>
            <pc:sldMasterMk cId="3310681898" sldId="2147483924"/>
            <ac:spMk id="8" creationId="{00000000-0000-0000-0000-000000000000}"/>
          </ac:spMkLst>
        </pc:spChg>
        <pc:spChg chg="mod">
          <ac:chgData name="Fake Test User" userId="SID-0" providerId="Test" clId="FakeClientId" dt="2018-12-05T07:42:16.875" v="11" actId="790"/>
          <ac:spMkLst>
            <pc:docMk/>
            <pc:sldMasterMk cId="3310681898" sldId="2147483924"/>
            <ac:spMk id="9" creationId="{00000000-0000-0000-0000-000000000000}"/>
          </ac:spMkLst>
        </pc:spChg>
        <pc:spChg chg="mod">
          <ac:chgData name="Fake Test User" userId="SID-0" providerId="Test" clId="FakeClientId" dt="2018-12-05T07:42:16.875" v="11" actId="790"/>
          <ac:spMkLst>
            <pc:docMk/>
            <pc:sldMasterMk cId="3310681898" sldId="2147483924"/>
            <ac:spMk id="11" creationId="{00000000-0000-0000-0000-000000000000}"/>
          </ac:spMkLst>
        </pc:spChg>
        <pc:spChg chg="mod">
          <ac:chgData name="Fake Test User" userId="SID-0" providerId="Test" clId="FakeClientId" dt="2018-12-05T07:42:16.875" v="11" actId="790"/>
          <ac:spMkLst>
            <pc:docMk/>
            <pc:sldMasterMk cId="3310681898" sldId="2147483924"/>
            <ac:spMk id="12" creationId="{00000000-0000-0000-0000-000000000000}"/>
          </ac:spMkLst>
        </pc:spChg>
        <pc:spChg chg="mod">
          <ac:chgData name="Fake Test User" userId="SID-0" providerId="Test" clId="FakeClientId" dt="2018-12-05T07:42:16.875" v="11" actId="790"/>
          <ac:spMkLst>
            <pc:docMk/>
            <pc:sldMasterMk cId="3310681898" sldId="2147483924"/>
            <ac:spMk id="13" creationId="{00000000-0000-0000-0000-000000000000}"/>
          </ac:spMkLst>
        </pc:spChg>
        <pc:sldLayoutChg chg="modSp">
          <pc:chgData name="Fake Test User" userId="SID-0" providerId="Test" clId="FakeClientId" dt="2018-12-05T07:42:49.061" v="23" actId="790"/>
          <pc:sldLayoutMkLst>
            <pc:docMk/>
            <pc:sldMasterMk cId="3310681898" sldId="2147483924"/>
            <pc:sldLayoutMk cId="506475798" sldId="2147483914"/>
          </pc:sldLayoutMkLst>
          <pc:spChg chg="mod">
            <ac:chgData name="Fake Test User" userId="SID-0" providerId="Test" clId="FakeClientId" dt="2018-12-05T07:42:49.061" v="23" actId="790"/>
            <ac:spMkLst>
              <pc:docMk/>
              <pc:sldMasterMk cId="3310681898" sldId="2147483924"/>
              <pc:sldLayoutMk cId="506475798" sldId="2147483914"/>
              <ac:spMk id="2" creationId="{00000000-0000-0000-0000-000000000000}"/>
            </ac:spMkLst>
          </pc:spChg>
          <pc:spChg chg="mod">
            <ac:chgData name="Fake Test User" userId="SID-0" providerId="Test" clId="FakeClientId" dt="2018-12-05T07:42:49.061" v="23" actId="790"/>
            <ac:spMkLst>
              <pc:docMk/>
              <pc:sldMasterMk cId="3310681898" sldId="2147483924"/>
              <pc:sldLayoutMk cId="506475798" sldId="2147483914"/>
              <ac:spMk id="3" creationId="{00000000-0000-0000-0000-000000000000}"/>
            </ac:spMkLst>
          </pc:spChg>
          <pc:spChg chg="mod">
            <ac:chgData name="Fake Test User" userId="SID-0" providerId="Test" clId="FakeClientId" dt="2018-12-05T07:42:49.061" v="23" actId="790"/>
            <ac:spMkLst>
              <pc:docMk/>
              <pc:sldMasterMk cId="3310681898" sldId="2147483924"/>
              <pc:sldLayoutMk cId="506475798" sldId="2147483914"/>
              <ac:spMk id="4" creationId="{00000000-0000-0000-0000-000000000000}"/>
            </ac:spMkLst>
          </pc:spChg>
          <pc:spChg chg="mod">
            <ac:chgData name="Fake Test User" userId="SID-0" providerId="Test" clId="FakeClientId" dt="2018-12-05T07:42:49.061" v="23" actId="790"/>
            <ac:spMkLst>
              <pc:docMk/>
              <pc:sldMasterMk cId="3310681898" sldId="2147483924"/>
              <pc:sldLayoutMk cId="506475798" sldId="2147483914"/>
              <ac:spMk id="5" creationId="{00000000-0000-0000-0000-000000000000}"/>
            </ac:spMkLst>
          </pc:spChg>
          <pc:spChg chg="mod">
            <ac:chgData name="Fake Test User" userId="SID-0" providerId="Test" clId="FakeClientId" dt="2018-12-05T07:42:49.061" v="23" actId="790"/>
            <ac:spMkLst>
              <pc:docMk/>
              <pc:sldMasterMk cId="3310681898" sldId="2147483924"/>
              <pc:sldLayoutMk cId="506475798" sldId="2147483914"/>
              <ac:spMk id="6" creationId="{00000000-0000-0000-0000-000000000000}"/>
            </ac:spMkLst>
          </pc:spChg>
        </pc:sldLayoutChg>
        <pc:sldLayoutChg chg="modSp">
          <pc:chgData name="Fake Test User" userId="SID-0" providerId="Test" clId="FakeClientId" dt="2018-12-05T07:42:19.531" v="12" actId="790"/>
          <pc:sldLayoutMkLst>
            <pc:docMk/>
            <pc:sldMasterMk cId="3310681898" sldId="2147483924"/>
            <pc:sldLayoutMk cId="4088169977" sldId="2147483925"/>
          </pc:sldLayoutMkLst>
          <pc:spChg chg="mod">
            <ac:chgData name="Fake Test User" userId="SID-0" providerId="Test" clId="FakeClientId" dt="2018-12-05T07:42:19.531" v="12" actId="790"/>
            <ac:spMkLst>
              <pc:docMk/>
              <pc:sldMasterMk cId="3310681898" sldId="2147483924"/>
              <pc:sldLayoutMk cId="4088169977" sldId="2147483925"/>
              <ac:spMk id="2" creationId="{00000000-0000-0000-0000-000000000000}"/>
            </ac:spMkLst>
          </pc:spChg>
          <pc:spChg chg="mod">
            <ac:chgData name="Fake Test User" userId="SID-0" providerId="Test" clId="FakeClientId" dt="2018-12-05T07:42:19.531" v="12" actId="790"/>
            <ac:spMkLst>
              <pc:docMk/>
              <pc:sldMasterMk cId="3310681898" sldId="2147483924"/>
              <pc:sldLayoutMk cId="4088169977" sldId="2147483925"/>
              <ac:spMk id="3" creationId="{00000000-0000-0000-0000-000000000000}"/>
            </ac:spMkLst>
          </pc:spChg>
          <pc:spChg chg="mod">
            <ac:chgData name="Fake Test User" userId="SID-0" providerId="Test" clId="FakeClientId" dt="2018-12-05T07:42:19.531" v="12" actId="790"/>
            <ac:spMkLst>
              <pc:docMk/>
              <pc:sldMasterMk cId="3310681898" sldId="2147483924"/>
              <pc:sldLayoutMk cId="4088169977" sldId="2147483925"/>
              <ac:spMk id="8" creationId="{00000000-0000-0000-0000-000000000000}"/>
            </ac:spMkLst>
          </pc:spChg>
          <pc:spChg chg="mod">
            <ac:chgData name="Fake Test User" userId="SID-0" providerId="Test" clId="FakeClientId" dt="2018-12-05T07:42:19.531" v="12" actId="790"/>
            <ac:spMkLst>
              <pc:docMk/>
              <pc:sldMasterMk cId="3310681898" sldId="2147483924"/>
              <pc:sldLayoutMk cId="4088169977" sldId="2147483925"/>
              <ac:spMk id="9" creationId="{00000000-0000-0000-0000-000000000000}"/>
            </ac:spMkLst>
          </pc:spChg>
          <pc:spChg chg="mod">
            <ac:chgData name="Fake Test User" userId="SID-0" providerId="Test" clId="FakeClientId" dt="2018-12-05T07:42:19.531" v="12" actId="790"/>
            <ac:spMkLst>
              <pc:docMk/>
              <pc:sldMasterMk cId="3310681898" sldId="2147483924"/>
              <pc:sldLayoutMk cId="4088169977" sldId="2147483925"/>
              <ac:spMk id="10" creationId="{00000000-0000-0000-0000-000000000000}"/>
            </ac:spMkLst>
          </pc:spChg>
          <pc:spChg chg="mod">
            <ac:chgData name="Fake Test User" userId="SID-0" providerId="Test" clId="FakeClientId" dt="2018-12-05T07:42:19.531" v="12" actId="790"/>
            <ac:spMkLst>
              <pc:docMk/>
              <pc:sldMasterMk cId="3310681898" sldId="2147483924"/>
              <pc:sldLayoutMk cId="4088169977" sldId="2147483925"/>
              <ac:spMk id="13" creationId="{00000000-0000-0000-0000-000000000000}"/>
            </ac:spMkLst>
          </pc:spChg>
          <pc:spChg chg="mod">
            <ac:chgData name="Fake Test User" userId="SID-0" providerId="Test" clId="FakeClientId" dt="2018-12-05T07:42:19.531" v="12" actId="790"/>
            <ac:spMkLst>
              <pc:docMk/>
              <pc:sldMasterMk cId="3310681898" sldId="2147483924"/>
              <pc:sldLayoutMk cId="4088169977" sldId="2147483925"/>
              <ac:spMk id="14" creationId="{00000000-0000-0000-0000-000000000000}"/>
            </ac:spMkLst>
          </pc:spChg>
          <pc:spChg chg="mod">
            <ac:chgData name="Fake Test User" userId="SID-0" providerId="Test" clId="FakeClientId" dt="2018-12-05T07:42:19.531" v="12" actId="790"/>
            <ac:spMkLst>
              <pc:docMk/>
              <pc:sldMasterMk cId="3310681898" sldId="2147483924"/>
              <pc:sldLayoutMk cId="4088169977" sldId="2147483925"/>
              <ac:spMk id="15" creationId="{00000000-0000-0000-0000-000000000000}"/>
            </ac:spMkLst>
          </pc:spChg>
          <pc:spChg chg="mod">
            <ac:chgData name="Fake Test User" userId="SID-0" providerId="Test" clId="FakeClientId" dt="2018-12-05T07:42:19.531" v="12" actId="790"/>
            <ac:spMkLst>
              <pc:docMk/>
              <pc:sldMasterMk cId="3310681898" sldId="2147483924"/>
              <pc:sldLayoutMk cId="4088169977" sldId="2147483925"/>
              <ac:spMk id="16" creationId="{00000000-0000-0000-0000-000000000000}"/>
            </ac:spMkLst>
          </pc:spChg>
          <pc:spChg chg="mod">
            <ac:chgData name="Fake Test User" userId="SID-0" providerId="Test" clId="FakeClientId" dt="2018-12-05T07:42:19.531" v="12" actId="790"/>
            <ac:spMkLst>
              <pc:docMk/>
              <pc:sldMasterMk cId="3310681898" sldId="2147483924"/>
              <pc:sldLayoutMk cId="4088169977" sldId="2147483925"/>
              <ac:spMk id="20" creationId="{00000000-0000-0000-0000-000000000000}"/>
            </ac:spMkLst>
          </pc:spChg>
          <pc:spChg chg="mod">
            <ac:chgData name="Fake Test User" userId="SID-0" providerId="Test" clId="FakeClientId" dt="2018-12-05T07:42:19.531" v="12" actId="790"/>
            <ac:spMkLst>
              <pc:docMk/>
              <pc:sldMasterMk cId="3310681898" sldId="2147483924"/>
              <pc:sldLayoutMk cId="4088169977" sldId="2147483925"/>
              <ac:spMk id="21" creationId="{00000000-0000-0000-0000-000000000000}"/>
            </ac:spMkLst>
          </pc:spChg>
          <pc:spChg chg="mod">
            <ac:chgData name="Fake Test User" userId="SID-0" providerId="Test" clId="FakeClientId" dt="2018-12-05T07:42:19.531" v="12" actId="790"/>
            <ac:spMkLst>
              <pc:docMk/>
              <pc:sldMasterMk cId="3310681898" sldId="2147483924"/>
              <pc:sldLayoutMk cId="4088169977" sldId="2147483925"/>
              <ac:spMk id="22" creationId="{00000000-0000-0000-0000-000000000000}"/>
            </ac:spMkLst>
          </pc:spChg>
        </pc:sldLayoutChg>
        <pc:sldLayoutChg chg="modSp">
          <pc:chgData name="Fake Test User" userId="SID-0" providerId="Test" clId="FakeClientId" dt="2018-12-05T07:42:22.062" v="13" actId="790"/>
          <pc:sldLayoutMkLst>
            <pc:docMk/>
            <pc:sldMasterMk cId="3310681898" sldId="2147483924"/>
            <pc:sldLayoutMk cId="894591149" sldId="2147483926"/>
          </pc:sldLayoutMkLst>
          <pc:spChg chg="mod">
            <ac:chgData name="Fake Test User" userId="SID-0" providerId="Test" clId="FakeClientId" dt="2018-12-05T07:42:22.062" v="13" actId="790"/>
            <ac:spMkLst>
              <pc:docMk/>
              <pc:sldMasterMk cId="3310681898" sldId="2147483924"/>
              <pc:sldLayoutMk cId="894591149" sldId="2147483926"/>
              <ac:spMk id="2" creationId="{00000000-0000-0000-0000-000000000000}"/>
            </ac:spMkLst>
          </pc:spChg>
          <pc:spChg chg="mod">
            <ac:chgData name="Fake Test User" userId="SID-0" providerId="Test" clId="FakeClientId" dt="2018-12-05T07:42:22.062" v="13" actId="790"/>
            <ac:spMkLst>
              <pc:docMk/>
              <pc:sldMasterMk cId="3310681898" sldId="2147483924"/>
              <pc:sldLayoutMk cId="894591149" sldId="2147483926"/>
              <ac:spMk id="3" creationId="{00000000-0000-0000-0000-000000000000}"/>
            </ac:spMkLst>
          </pc:spChg>
          <pc:spChg chg="mod">
            <ac:chgData name="Fake Test User" userId="SID-0" providerId="Test" clId="FakeClientId" dt="2018-12-05T07:42:22.062" v="13" actId="790"/>
            <ac:spMkLst>
              <pc:docMk/>
              <pc:sldMasterMk cId="3310681898" sldId="2147483924"/>
              <pc:sldLayoutMk cId="894591149" sldId="2147483926"/>
              <ac:spMk id="4" creationId="{00000000-0000-0000-0000-000000000000}"/>
            </ac:spMkLst>
          </pc:spChg>
          <pc:spChg chg="mod">
            <ac:chgData name="Fake Test User" userId="SID-0" providerId="Test" clId="FakeClientId" dt="2018-12-05T07:42:22.062" v="13" actId="790"/>
            <ac:spMkLst>
              <pc:docMk/>
              <pc:sldMasterMk cId="3310681898" sldId="2147483924"/>
              <pc:sldLayoutMk cId="894591149" sldId="2147483926"/>
              <ac:spMk id="5" creationId="{00000000-0000-0000-0000-000000000000}"/>
            </ac:spMkLst>
          </pc:spChg>
          <pc:spChg chg="mod">
            <ac:chgData name="Fake Test User" userId="SID-0" providerId="Test" clId="FakeClientId" dt="2018-12-05T07:42:22.062" v="13" actId="790"/>
            <ac:spMkLst>
              <pc:docMk/>
              <pc:sldMasterMk cId="3310681898" sldId="2147483924"/>
              <pc:sldLayoutMk cId="894591149" sldId="2147483926"/>
              <ac:spMk id="6" creationId="{00000000-0000-0000-0000-000000000000}"/>
            </ac:spMkLst>
          </pc:spChg>
        </pc:sldLayoutChg>
        <pc:sldLayoutChg chg="modSp">
          <pc:chgData name="Fake Test User" userId="SID-0" providerId="Test" clId="FakeClientId" dt="2018-12-05T07:42:24.749" v="14" actId="790"/>
          <pc:sldLayoutMkLst>
            <pc:docMk/>
            <pc:sldMasterMk cId="3310681898" sldId="2147483924"/>
            <pc:sldLayoutMk cId="3484106010" sldId="2147483927"/>
          </pc:sldLayoutMkLst>
          <pc:spChg chg="mod">
            <ac:chgData name="Fake Test User" userId="SID-0" providerId="Test" clId="FakeClientId" dt="2018-12-05T07:42:24.749" v="14" actId="790"/>
            <ac:spMkLst>
              <pc:docMk/>
              <pc:sldMasterMk cId="3310681898" sldId="2147483924"/>
              <pc:sldLayoutMk cId="3484106010" sldId="2147483927"/>
              <ac:spMk id="2" creationId="{00000000-0000-0000-0000-000000000000}"/>
            </ac:spMkLst>
          </pc:spChg>
          <pc:spChg chg="mod">
            <ac:chgData name="Fake Test User" userId="SID-0" providerId="Test" clId="FakeClientId" dt="2018-12-05T07:42:24.749" v="14" actId="790"/>
            <ac:spMkLst>
              <pc:docMk/>
              <pc:sldMasterMk cId="3310681898" sldId="2147483924"/>
              <pc:sldLayoutMk cId="3484106010" sldId="2147483927"/>
              <ac:spMk id="3" creationId="{00000000-0000-0000-0000-000000000000}"/>
            </ac:spMkLst>
          </pc:spChg>
          <pc:spChg chg="mod">
            <ac:chgData name="Fake Test User" userId="SID-0" providerId="Test" clId="FakeClientId" dt="2018-12-05T07:42:24.749" v="14" actId="790"/>
            <ac:spMkLst>
              <pc:docMk/>
              <pc:sldMasterMk cId="3310681898" sldId="2147483924"/>
              <pc:sldLayoutMk cId="3484106010" sldId="2147483927"/>
              <ac:spMk id="4" creationId="{00000000-0000-0000-0000-000000000000}"/>
            </ac:spMkLst>
          </pc:spChg>
          <pc:spChg chg="mod">
            <ac:chgData name="Fake Test User" userId="SID-0" providerId="Test" clId="FakeClientId" dt="2018-12-05T07:42:24.749" v="14" actId="790"/>
            <ac:spMkLst>
              <pc:docMk/>
              <pc:sldMasterMk cId="3310681898" sldId="2147483924"/>
              <pc:sldLayoutMk cId="3484106010" sldId="2147483927"/>
              <ac:spMk id="5" creationId="{00000000-0000-0000-0000-000000000000}"/>
            </ac:spMkLst>
          </pc:spChg>
          <pc:spChg chg="mod">
            <ac:chgData name="Fake Test User" userId="SID-0" providerId="Test" clId="FakeClientId" dt="2018-12-05T07:42:24.749" v="14" actId="790"/>
            <ac:spMkLst>
              <pc:docMk/>
              <pc:sldMasterMk cId="3310681898" sldId="2147483924"/>
              <pc:sldLayoutMk cId="3484106010" sldId="2147483927"/>
              <ac:spMk id="6" creationId="{00000000-0000-0000-0000-000000000000}"/>
            </ac:spMkLst>
          </pc:spChg>
        </pc:sldLayoutChg>
        <pc:sldLayoutChg chg="modSp">
          <pc:chgData name="Fake Test User" userId="SID-0" providerId="Test" clId="FakeClientId" dt="2018-12-05T07:42:27.327" v="15" actId="790"/>
          <pc:sldLayoutMkLst>
            <pc:docMk/>
            <pc:sldMasterMk cId="3310681898" sldId="2147483924"/>
            <pc:sldLayoutMk cId="1512259294" sldId="2147483928"/>
          </pc:sldLayoutMkLst>
          <pc:spChg chg="mod">
            <ac:chgData name="Fake Test User" userId="SID-0" providerId="Test" clId="FakeClientId" dt="2018-12-05T07:42:27.327" v="15" actId="790"/>
            <ac:spMkLst>
              <pc:docMk/>
              <pc:sldMasterMk cId="3310681898" sldId="2147483924"/>
              <pc:sldLayoutMk cId="1512259294" sldId="2147483928"/>
              <ac:spMk id="2" creationId="{00000000-0000-0000-0000-000000000000}"/>
            </ac:spMkLst>
          </pc:spChg>
          <pc:spChg chg="mod">
            <ac:chgData name="Fake Test User" userId="SID-0" providerId="Test" clId="FakeClientId" dt="2018-12-05T07:42:27.327" v="15" actId="790"/>
            <ac:spMkLst>
              <pc:docMk/>
              <pc:sldMasterMk cId="3310681898" sldId="2147483924"/>
              <pc:sldLayoutMk cId="1512259294" sldId="2147483928"/>
              <ac:spMk id="3" creationId="{00000000-0000-0000-0000-000000000000}"/>
            </ac:spMkLst>
          </pc:spChg>
          <pc:spChg chg="mod">
            <ac:chgData name="Fake Test User" userId="SID-0" providerId="Test" clId="FakeClientId" dt="2018-12-05T07:42:27.327" v="15" actId="790"/>
            <ac:spMkLst>
              <pc:docMk/>
              <pc:sldMasterMk cId="3310681898" sldId="2147483924"/>
              <pc:sldLayoutMk cId="1512259294" sldId="2147483928"/>
              <ac:spMk id="4" creationId="{00000000-0000-0000-0000-000000000000}"/>
            </ac:spMkLst>
          </pc:spChg>
          <pc:spChg chg="mod">
            <ac:chgData name="Fake Test User" userId="SID-0" providerId="Test" clId="FakeClientId" dt="2018-12-05T07:42:27.327" v="15" actId="790"/>
            <ac:spMkLst>
              <pc:docMk/>
              <pc:sldMasterMk cId="3310681898" sldId="2147483924"/>
              <pc:sldLayoutMk cId="1512259294" sldId="2147483928"/>
              <ac:spMk id="5" creationId="{00000000-0000-0000-0000-000000000000}"/>
            </ac:spMkLst>
          </pc:spChg>
          <pc:spChg chg="mod">
            <ac:chgData name="Fake Test User" userId="SID-0" providerId="Test" clId="FakeClientId" dt="2018-12-05T07:42:27.327" v="15" actId="790"/>
            <ac:spMkLst>
              <pc:docMk/>
              <pc:sldMasterMk cId="3310681898" sldId="2147483924"/>
              <pc:sldLayoutMk cId="1512259294" sldId="2147483928"/>
              <ac:spMk id="6" creationId="{00000000-0000-0000-0000-000000000000}"/>
            </ac:spMkLst>
          </pc:spChg>
          <pc:spChg chg="mod">
            <ac:chgData name="Fake Test User" userId="SID-0" providerId="Test" clId="FakeClientId" dt="2018-12-05T07:42:27.327" v="15" actId="790"/>
            <ac:spMkLst>
              <pc:docMk/>
              <pc:sldMasterMk cId="3310681898" sldId="2147483924"/>
              <pc:sldLayoutMk cId="1512259294" sldId="2147483928"/>
              <ac:spMk id="7" creationId="{00000000-0000-0000-0000-000000000000}"/>
            </ac:spMkLst>
          </pc:spChg>
        </pc:sldLayoutChg>
        <pc:sldLayoutChg chg="modSp">
          <pc:chgData name="Fake Test User" userId="SID-0" providerId="Test" clId="FakeClientId" dt="2018-12-05T07:42:30.077" v="16" actId="790"/>
          <pc:sldLayoutMkLst>
            <pc:docMk/>
            <pc:sldMasterMk cId="3310681898" sldId="2147483924"/>
            <pc:sldLayoutMk cId="597700490" sldId="2147483929"/>
          </pc:sldLayoutMkLst>
          <pc:spChg chg="mod">
            <ac:chgData name="Fake Test User" userId="SID-0" providerId="Test" clId="FakeClientId" dt="2018-12-05T07:42:30.077" v="16" actId="790"/>
            <ac:spMkLst>
              <pc:docMk/>
              <pc:sldMasterMk cId="3310681898" sldId="2147483924"/>
              <pc:sldLayoutMk cId="597700490" sldId="2147483929"/>
              <ac:spMk id="2" creationId="{00000000-0000-0000-0000-000000000000}"/>
            </ac:spMkLst>
          </pc:spChg>
          <pc:spChg chg="mod">
            <ac:chgData name="Fake Test User" userId="SID-0" providerId="Test" clId="FakeClientId" dt="2018-12-05T07:42:30.077" v="16" actId="790"/>
            <ac:spMkLst>
              <pc:docMk/>
              <pc:sldMasterMk cId="3310681898" sldId="2147483924"/>
              <pc:sldLayoutMk cId="597700490" sldId="2147483929"/>
              <ac:spMk id="3" creationId="{00000000-0000-0000-0000-000000000000}"/>
            </ac:spMkLst>
          </pc:spChg>
          <pc:spChg chg="mod">
            <ac:chgData name="Fake Test User" userId="SID-0" providerId="Test" clId="FakeClientId" dt="2018-12-05T07:42:30.077" v="16" actId="790"/>
            <ac:spMkLst>
              <pc:docMk/>
              <pc:sldMasterMk cId="3310681898" sldId="2147483924"/>
              <pc:sldLayoutMk cId="597700490" sldId="2147483929"/>
              <ac:spMk id="4" creationId="{00000000-0000-0000-0000-000000000000}"/>
            </ac:spMkLst>
          </pc:spChg>
          <pc:spChg chg="mod">
            <ac:chgData name="Fake Test User" userId="SID-0" providerId="Test" clId="FakeClientId" dt="2018-12-05T07:42:30.077" v="16" actId="790"/>
            <ac:spMkLst>
              <pc:docMk/>
              <pc:sldMasterMk cId="3310681898" sldId="2147483924"/>
              <pc:sldLayoutMk cId="597700490" sldId="2147483929"/>
              <ac:spMk id="5" creationId="{00000000-0000-0000-0000-000000000000}"/>
            </ac:spMkLst>
          </pc:spChg>
          <pc:spChg chg="mod">
            <ac:chgData name="Fake Test User" userId="SID-0" providerId="Test" clId="FakeClientId" dt="2018-12-05T07:42:30.077" v="16" actId="790"/>
            <ac:spMkLst>
              <pc:docMk/>
              <pc:sldMasterMk cId="3310681898" sldId="2147483924"/>
              <pc:sldLayoutMk cId="597700490" sldId="2147483929"/>
              <ac:spMk id="6" creationId="{00000000-0000-0000-0000-000000000000}"/>
            </ac:spMkLst>
          </pc:spChg>
          <pc:spChg chg="mod">
            <ac:chgData name="Fake Test User" userId="SID-0" providerId="Test" clId="FakeClientId" dt="2018-12-05T07:42:30.077" v="16" actId="790"/>
            <ac:spMkLst>
              <pc:docMk/>
              <pc:sldMasterMk cId="3310681898" sldId="2147483924"/>
              <pc:sldLayoutMk cId="597700490" sldId="2147483929"/>
              <ac:spMk id="7" creationId="{00000000-0000-0000-0000-000000000000}"/>
            </ac:spMkLst>
          </pc:spChg>
          <pc:spChg chg="mod">
            <ac:chgData name="Fake Test User" userId="SID-0" providerId="Test" clId="FakeClientId" dt="2018-12-05T07:42:30.077" v="16" actId="790"/>
            <ac:spMkLst>
              <pc:docMk/>
              <pc:sldMasterMk cId="3310681898" sldId="2147483924"/>
              <pc:sldLayoutMk cId="597700490" sldId="2147483929"/>
              <ac:spMk id="8" creationId="{00000000-0000-0000-0000-000000000000}"/>
            </ac:spMkLst>
          </pc:spChg>
          <pc:spChg chg="mod">
            <ac:chgData name="Fake Test User" userId="SID-0" providerId="Test" clId="FakeClientId" dt="2018-12-05T07:42:30.077" v="16" actId="790"/>
            <ac:spMkLst>
              <pc:docMk/>
              <pc:sldMasterMk cId="3310681898" sldId="2147483924"/>
              <pc:sldLayoutMk cId="597700490" sldId="2147483929"/>
              <ac:spMk id="9" creationId="{00000000-0000-0000-0000-000000000000}"/>
            </ac:spMkLst>
          </pc:spChg>
        </pc:sldLayoutChg>
        <pc:sldLayoutChg chg="modSp">
          <pc:chgData name="Fake Test User" userId="SID-0" providerId="Test" clId="FakeClientId" dt="2018-12-05T07:42:32.686" v="17" actId="790"/>
          <pc:sldLayoutMkLst>
            <pc:docMk/>
            <pc:sldMasterMk cId="3310681898" sldId="2147483924"/>
            <pc:sldLayoutMk cId="981316351" sldId="2147483930"/>
          </pc:sldLayoutMkLst>
          <pc:spChg chg="mod">
            <ac:chgData name="Fake Test User" userId="SID-0" providerId="Test" clId="FakeClientId" dt="2018-12-05T07:42:32.686" v="17" actId="790"/>
            <ac:spMkLst>
              <pc:docMk/>
              <pc:sldMasterMk cId="3310681898" sldId="2147483924"/>
              <pc:sldLayoutMk cId="981316351" sldId="2147483930"/>
              <ac:spMk id="2" creationId="{00000000-0000-0000-0000-000000000000}"/>
            </ac:spMkLst>
          </pc:spChg>
          <pc:spChg chg="mod">
            <ac:chgData name="Fake Test User" userId="SID-0" providerId="Test" clId="FakeClientId" dt="2018-12-05T07:42:32.686" v="17" actId="790"/>
            <ac:spMkLst>
              <pc:docMk/>
              <pc:sldMasterMk cId="3310681898" sldId="2147483924"/>
              <pc:sldLayoutMk cId="981316351" sldId="2147483930"/>
              <ac:spMk id="3" creationId="{00000000-0000-0000-0000-000000000000}"/>
            </ac:spMkLst>
          </pc:spChg>
          <pc:spChg chg="mod">
            <ac:chgData name="Fake Test User" userId="SID-0" providerId="Test" clId="FakeClientId" dt="2018-12-05T07:42:32.686" v="17" actId="790"/>
            <ac:spMkLst>
              <pc:docMk/>
              <pc:sldMasterMk cId="3310681898" sldId="2147483924"/>
              <pc:sldLayoutMk cId="981316351" sldId="2147483930"/>
              <ac:spMk id="4" creationId="{00000000-0000-0000-0000-000000000000}"/>
            </ac:spMkLst>
          </pc:spChg>
          <pc:spChg chg="mod">
            <ac:chgData name="Fake Test User" userId="SID-0" providerId="Test" clId="FakeClientId" dt="2018-12-05T07:42:32.686" v="17" actId="790"/>
            <ac:spMkLst>
              <pc:docMk/>
              <pc:sldMasterMk cId="3310681898" sldId="2147483924"/>
              <pc:sldLayoutMk cId="981316351" sldId="2147483930"/>
              <ac:spMk id="5" creationId="{00000000-0000-0000-0000-000000000000}"/>
            </ac:spMkLst>
          </pc:spChg>
        </pc:sldLayoutChg>
        <pc:sldLayoutChg chg="modSp">
          <pc:chgData name="Fake Test User" userId="SID-0" providerId="Test" clId="FakeClientId" dt="2018-12-05T07:42:35.374" v="18" actId="790"/>
          <pc:sldLayoutMkLst>
            <pc:docMk/>
            <pc:sldMasterMk cId="3310681898" sldId="2147483924"/>
            <pc:sldLayoutMk cId="4030035370" sldId="2147483931"/>
          </pc:sldLayoutMkLst>
          <pc:spChg chg="mod">
            <ac:chgData name="Fake Test User" userId="SID-0" providerId="Test" clId="FakeClientId" dt="2018-12-05T07:42:35.374" v="18" actId="790"/>
            <ac:spMkLst>
              <pc:docMk/>
              <pc:sldMasterMk cId="3310681898" sldId="2147483924"/>
              <pc:sldLayoutMk cId="4030035370" sldId="2147483931"/>
              <ac:spMk id="2" creationId="{00000000-0000-0000-0000-000000000000}"/>
            </ac:spMkLst>
          </pc:spChg>
          <pc:spChg chg="mod">
            <ac:chgData name="Fake Test User" userId="SID-0" providerId="Test" clId="FakeClientId" dt="2018-12-05T07:42:35.374" v="18" actId="790"/>
            <ac:spMkLst>
              <pc:docMk/>
              <pc:sldMasterMk cId="3310681898" sldId="2147483924"/>
              <pc:sldLayoutMk cId="4030035370" sldId="2147483931"/>
              <ac:spMk id="3" creationId="{00000000-0000-0000-0000-000000000000}"/>
            </ac:spMkLst>
          </pc:spChg>
          <pc:spChg chg="mod">
            <ac:chgData name="Fake Test User" userId="SID-0" providerId="Test" clId="FakeClientId" dt="2018-12-05T07:42:35.374" v="18" actId="790"/>
            <ac:spMkLst>
              <pc:docMk/>
              <pc:sldMasterMk cId="3310681898" sldId="2147483924"/>
              <pc:sldLayoutMk cId="4030035370" sldId="2147483931"/>
              <ac:spMk id="4" creationId="{00000000-0000-0000-0000-000000000000}"/>
            </ac:spMkLst>
          </pc:spChg>
          <pc:spChg chg="mod">
            <ac:chgData name="Fake Test User" userId="SID-0" providerId="Test" clId="FakeClientId" dt="2018-12-05T07:42:35.374" v="18" actId="790"/>
            <ac:spMkLst>
              <pc:docMk/>
              <pc:sldMasterMk cId="3310681898" sldId="2147483924"/>
              <pc:sldLayoutMk cId="4030035370" sldId="2147483931"/>
              <ac:spMk id="7" creationId="{00000000-0000-0000-0000-000000000000}"/>
            </ac:spMkLst>
          </pc:spChg>
          <pc:spChg chg="mod">
            <ac:chgData name="Fake Test User" userId="SID-0" providerId="Test" clId="FakeClientId" dt="2018-12-05T07:42:35.374" v="18" actId="790"/>
            <ac:spMkLst>
              <pc:docMk/>
              <pc:sldMasterMk cId="3310681898" sldId="2147483924"/>
              <pc:sldLayoutMk cId="4030035370" sldId="2147483931"/>
              <ac:spMk id="8" creationId="{00000000-0000-0000-0000-000000000000}"/>
            </ac:spMkLst>
          </pc:spChg>
          <pc:spChg chg="mod">
            <ac:chgData name="Fake Test User" userId="SID-0" providerId="Test" clId="FakeClientId" dt="2018-12-05T07:42:35.374" v="18" actId="790"/>
            <ac:spMkLst>
              <pc:docMk/>
              <pc:sldMasterMk cId="3310681898" sldId="2147483924"/>
              <pc:sldLayoutMk cId="4030035370" sldId="2147483931"/>
              <ac:spMk id="9" creationId="{00000000-0000-0000-0000-000000000000}"/>
            </ac:spMkLst>
          </pc:spChg>
        </pc:sldLayoutChg>
        <pc:sldLayoutChg chg="modSp">
          <pc:chgData name="Fake Test User" userId="SID-0" providerId="Test" clId="FakeClientId" dt="2018-12-05T07:42:37.967" v="19" actId="790"/>
          <pc:sldLayoutMkLst>
            <pc:docMk/>
            <pc:sldMasterMk cId="3310681898" sldId="2147483924"/>
            <pc:sldLayoutMk cId="3616132146" sldId="2147483932"/>
          </pc:sldLayoutMkLst>
          <pc:spChg chg="mod">
            <ac:chgData name="Fake Test User" userId="SID-0" providerId="Test" clId="FakeClientId" dt="2018-12-05T07:42:37.967" v="19" actId="790"/>
            <ac:spMkLst>
              <pc:docMk/>
              <pc:sldMasterMk cId="3310681898" sldId="2147483924"/>
              <pc:sldLayoutMk cId="3616132146" sldId="2147483932"/>
              <ac:spMk id="2" creationId="{00000000-0000-0000-0000-000000000000}"/>
            </ac:spMkLst>
          </pc:spChg>
          <pc:spChg chg="mod">
            <ac:chgData name="Fake Test User" userId="SID-0" providerId="Test" clId="FakeClientId" dt="2018-12-05T07:42:37.967" v="19" actId="790"/>
            <ac:spMkLst>
              <pc:docMk/>
              <pc:sldMasterMk cId="3310681898" sldId="2147483924"/>
              <pc:sldLayoutMk cId="3616132146" sldId="2147483932"/>
              <ac:spMk id="3" creationId="{00000000-0000-0000-0000-000000000000}"/>
            </ac:spMkLst>
          </pc:spChg>
          <pc:spChg chg="mod">
            <ac:chgData name="Fake Test User" userId="SID-0" providerId="Test" clId="FakeClientId" dt="2018-12-05T07:42:37.967" v="19" actId="790"/>
            <ac:spMkLst>
              <pc:docMk/>
              <pc:sldMasterMk cId="3310681898" sldId="2147483924"/>
              <pc:sldLayoutMk cId="3616132146" sldId="2147483932"/>
              <ac:spMk id="4" creationId="{00000000-0000-0000-0000-000000000000}"/>
            </ac:spMkLst>
          </pc:spChg>
          <pc:spChg chg="mod">
            <ac:chgData name="Fake Test User" userId="SID-0" providerId="Test" clId="FakeClientId" dt="2018-12-05T07:42:37.967" v="19" actId="790"/>
            <ac:spMkLst>
              <pc:docMk/>
              <pc:sldMasterMk cId="3310681898" sldId="2147483924"/>
              <pc:sldLayoutMk cId="3616132146" sldId="2147483932"/>
              <ac:spMk id="5" creationId="{00000000-0000-0000-0000-000000000000}"/>
            </ac:spMkLst>
          </pc:spChg>
          <pc:spChg chg="mod">
            <ac:chgData name="Fake Test User" userId="SID-0" providerId="Test" clId="FakeClientId" dt="2018-12-05T07:42:37.967" v="19" actId="790"/>
            <ac:spMkLst>
              <pc:docMk/>
              <pc:sldMasterMk cId="3310681898" sldId="2147483924"/>
              <pc:sldLayoutMk cId="3616132146" sldId="2147483932"/>
              <ac:spMk id="6" creationId="{00000000-0000-0000-0000-000000000000}"/>
            </ac:spMkLst>
          </pc:spChg>
          <pc:spChg chg="mod">
            <ac:chgData name="Fake Test User" userId="SID-0" providerId="Test" clId="FakeClientId" dt="2018-12-05T07:42:37.967" v="19" actId="790"/>
            <ac:spMkLst>
              <pc:docMk/>
              <pc:sldMasterMk cId="3310681898" sldId="2147483924"/>
              <pc:sldLayoutMk cId="3616132146" sldId="2147483932"/>
              <ac:spMk id="7" creationId="{00000000-0000-0000-0000-000000000000}"/>
            </ac:spMkLst>
          </pc:spChg>
          <pc:spChg chg="mod">
            <ac:chgData name="Fake Test User" userId="SID-0" providerId="Test" clId="FakeClientId" dt="2018-12-05T07:42:37.967" v="19" actId="790"/>
            <ac:spMkLst>
              <pc:docMk/>
              <pc:sldMasterMk cId="3310681898" sldId="2147483924"/>
              <pc:sldLayoutMk cId="3616132146" sldId="2147483932"/>
              <ac:spMk id="8" creationId="{00000000-0000-0000-0000-000000000000}"/>
            </ac:spMkLst>
          </pc:spChg>
        </pc:sldLayoutChg>
        <pc:sldLayoutChg chg="modSp">
          <pc:chgData name="Fake Test User" userId="SID-0" providerId="Test" clId="FakeClientId" dt="2018-12-05T07:42:40.733" v="20" actId="790"/>
          <pc:sldLayoutMkLst>
            <pc:docMk/>
            <pc:sldMasterMk cId="3310681898" sldId="2147483924"/>
            <pc:sldLayoutMk cId="1931862729" sldId="2147483933"/>
          </pc:sldLayoutMkLst>
          <pc:spChg chg="mod">
            <ac:chgData name="Fake Test User" userId="SID-0" providerId="Test" clId="FakeClientId" dt="2018-12-05T07:42:40.733" v="20" actId="790"/>
            <ac:spMkLst>
              <pc:docMk/>
              <pc:sldMasterMk cId="3310681898" sldId="2147483924"/>
              <pc:sldLayoutMk cId="1931862729" sldId="2147483933"/>
              <ac:spMk id="2" creationId="{00000000-0000-0000-0000-000000000000}"/>
            </ac:spMkLst>
          </pc:spChg>
          <pc:spChg chg="mod">
            <ac:chgData name="Fake Test User" userId="SID-0" providerId="Test" clId="FakeClientId" dt="2018-12-05T07:42:40.733" v="20" actId="790"/>
            <ac:spMkLst>
              <pc:docMk/>
              <pc:sldMasterMk cId="3310681898" sldId="2147483924"/>
              <pc:sldLayoutMk cId="1931862729" sldId="2147483933"/>
              <ac:spMk id="3" creationId="{00000000-0000-0000-0000-000000000000}"/>
            </ac:spMkLst>
          </pc:spChg>
          <pc:spChg chg="mod">
            <ac:chgData name="Fake Test User" userId="SID-0" providerId="Test" clId="FakeClientId" dt="2018-12-05T07:42:40.733" v="20" actId="790"/>
            <ac:spMkLst>
              <pc:docMk/>
              <pc:sldMasterMk cId="3310681898" sldId="2147483924"/>
              <pc:sldLayoutMk cId="1931862729" sldId="2147483933"/>
              <ac:spMk id="4" creationId="{00000000-0000-0000-0000-000000000000}"/>
            </ac:spMkLst>
          </pc:spChg>
          <pc:spChg chg="mod">
            <ac:chgData name="Fake Test User" userId="SID-0" providerId="Test" clId="FakeClientId" dt="2018-12-05T07:42:40.733" v="20" actId="790"/>
            <ac:spMkLst>
              <pc:docMk/>
              <pc:sldMasterMk cId="3310681898" sldId="2147483924"/>
              <pc:sldLayoutMk cId="1931862729" sldId="2147483933"/>
              <ac:spMk id="5" creationId="{00000000-0000-0000-0000-000000000000}"/>
            </ac:spMkLst>
          </pc:spChg>
          <pc:spChg chg="mod">
            <ac:chgData name="Fake Test User" userId="SID-0" providerId="Test" clId="FakeClientId" dt="2018-12-05T07:42:40.733" v="20" actId="790"/>
            <ac:spMkLst>
              <pc:docMk/>
              <pc:sldMasterMk cId="3310681898" sldId="2147483924"/>
              <pc:sldLayoutMk cId="1931862729" sldId="2147483933"/>
              <ac:spMk id="6" creationId="{00000000-0000-0000-0000-000000000000}"/>
            </ac:spMkLst>
          </pc:spChg>
          <pc:spChg chg="mod">
            <ac:chgData name="Fake Test User" userId="SID-0" providerId="Test" clId="FakeClientId" dt="2018-12-05T07:42:40.733" v="20" actId="790"/>
            <ac:spMkLst>
              <pc:docMk/>
              <pc:sldMasterMk cId="3310681898" sldId="2147483924"/>
              <pc:sldLayoutMk cId="1931862729" sldId="2147483933"/>
              <ac:spMk id="7" creationId="{00000000-0000-0000-0000-000000000000}"/>
            </ac:spMkLst>
          </pc:spChg>
          <pc:spChg chg="mod">
            <ac:chgData name="Fake Test User" userId="SID-0" providerId="Test" clId="FakeClientId" dt="2018-12-05T07:42:40.733" v="20" actId="790"/>
            <ac:spMkLst>
              <pc:docMk/>
              <pc:sldMasterMk cId="3310681898" sldId="2147483924"/>
              <pc:sldLayoutMk cId="1931862729" sldId="2147483933"/>
              <ac:spMk id="8" creationId="{00000000-0000-0000-0000-000000000000}"/>
            </ac:spMkLst>
          </pc:spChg>
        </pc:sldLayoutChg>
        <pc:sldLayoutChg chg="modSp">
          <pc:chgData name="Fake Test User" userId="SID-0" providerId="Test" clId="FakeClientId" dt="2018-12-05T07:42:43.498" v="21" actId="790"/>
          <pc:sldLayoutMkLst>
            <pc:docMk/>
            <pc:sldMasterMk cId="3310681898" sldId="2147483924"/>
            <pc:sldLayoutMk cId="2223790522" sldId="2147483934"/>
          </pc:sldLayoutMkLst>
          <pc:spChg chg="mod">
            <ac:chgData name="Fake Test User" userId="SID-0" providerId="Test" clId="FakeClientId" dt="2018-12-05T07:42:43.498" v="21" actId="790"/>
            <ac:spMkLst>
              <pc:docMk/>
              <pc:sldMasterMk cId="3310681898" sldId="2147483924"/>
              <pc:sldLayoutMk cId="2223790522" sldId="2147483934"/>
              <ac:spMk id="2" creationId="{00000000-0000-0000-0000-000000000000}"/>
            </ac:spMkLst>
          </pc:spChg>
          <pc:spChg chg="mod">
            <ac:chgData name="Fake Test User" userId="SID-0" providerId="Test" clId="FakeClientId" dt="2018-12-05T07:42:43.498" v="21" actId="790"/>
            <ac:spMkLst>
              <pc:docMk/>
              <pc:sldMasterMk cId="3310681898" sldId="2147483924"/>
              <pc:sldLayoutMk cId="2223790522" sldId="2147483934"/>
              <ac:spMk id="3" creationId="{00000000-0000-0000-0000-000000000000}"/>
            </ac:spMkLst>
          </pc:spChg>
          <pc:spChg chg="mod">
            <ac:chgData name="Fake Test User" userId="SID-0" providerId="Test" clId="FakeClientId" dt="2018-12-05T07:42:43.498" v="21" actId="790"/>
            <ac:spMkLst>
              <pc:docMk/>
              <pc:sldMasterMk cId="3310681898" sldId="2147483924"/>
              <pc:sldLayoutMk cId="2223790522" sldId="2147483934"/>
              <ac:spMk id="4" creationId="{00000000-0000-0000-0000-000000000000}"/>
            </ac:spMkLst>
          </pc:spChg>
          <pc:spChg chg="mod">
            <ac:chgData name="Fake Test User" userId="SID-0" providerId="Test" clId="FakeClientId" dt="2018-12-05T07:42:43.498" v="21" actId="790"/>
            <ac:spMkLst>
              <pc:docMk/>
              <pc:sldMasterMk cId="3310681898" sldId="2147483924"/>
              <pc:sldLayoutMk cId="2223790522" sldId="2147483934"/>
              <ac:spMk id="5" creationId="{00000000-0000-0000-0000-000000000000}"/>
            </ac:spMkLst>
          </pc:spChg>
          <pc:spChg chg="mod">
            <ac:chgData name="Fake Test User" userId="SID-0" providerId="Test" clId="FakeClientId" dt="2018-12-05T07:42:43.498" v="21" actId="790"/>
            <ac:spMkLst>
              <pc:docMk/>
              <pc:sldMasterMk cId="3310681898" sldId="2147483924"/>
              <pc:sldLayoutMk cId="2223790522" sldId="2147483934"/>
              <ac:spMk id="6" creationId="{00000000-0000-0000-0000-000000000000}"/>
            </ac:spMkLst>
          </pc:spChg>
        </pc:sldLayoutChg>
        <pc:sldLayoutChg chg="modSp">
          <pc:chgData name="Fake Test User" userId="SID-0" providerId="Test" clId="FakeClientId" dt="2018-12-05T07:42:46.139" v="22" actId="790"/>
          <pc:sldLayoutMkLst>
            <pc:docMk/>
            <pc:sldMasterMk cId="3310681898" sldId="2147483924"/>
            <pc:sldLayoutMk cId="2653419351" sldId="2147483935"/>
          </pc:sldLayoutMkLst>
          <pc:spChg chg="mod">
            <ac:chgData name="Fake Test User" userId="SID-0" providerId="Test" clId="FakeClientId" dt="2018-12-05T07:42:46.139" v="22" actId="790"/>
            <ac:spMkLst>
              <pc:docMk/>
              <pc:sldMasterMk cId="3310681898" sldId="2147483924"/>
              <pc:sldLayoutMk cId="2653419351" sldId="2147483935"/>
              <ac:spMk id="2" creationId="{00000000-0000-0000-0000-000000000000}"/>
            </ac:spMkLst>
          </pc:spChg>
          <pc:spChg chg="mod">
            <ac:chgData name="Fake Test User" userId="SID-0" providerId="Test" clId="FakeClientId" dt="2018-12-05T07:42:46.139" v="22" actId="790"/>
            <ac:spMkLst>
              <pc:docMk/>
              <pc:sldMasterMk cId="3310681898" sldId="2147483924"/>
              <pc:sldLayoutMk cId="2653419351" sldId="2147483935"/>
              <ac:spMk id="3" creationId="{00000000-0000-0000-0000-000000000000}"/>
            </ac:spMkLst>
          </pc:spChg>
          <pc:spChg chg="mod">
            <ac:chgData name="Fake Test User" userId="SID-0" providerId="Test" clId="FakeClientId" dt="2018-12-05T07:42:46.139" v="22" actId="790"/>
            <ac:spMkLst>
              <pc:docMk/>
              <pc:sldMasterMk cId="3310681898" sldId="2147483924"/>
              <pc:sldLayoutMk cId="2653419351" sldId="2147483935"/>
              <ac:spMk id="4" creationId="{00000000-0000-0000-0000-000000000000}"/>
            </ac:spMkLst>
          </pc:spChg>
          <pc:spChg chg="mod">
            <ac:chgData name="Fake Test User" userId="SID-0" providerId="Test" clId="FakeClientId" dt="2018-12-05T07:42:46.139" v="22" actId="790"/>
            <ac:spMkLst>
              <pc:docMk/>
              <pc:sldMasterMk cId="3310681898" sldId="2147483924"/>
              <pc:sldLayoutMk cId="2653419351" sldId="2147483935"/>
              <ac:spMk id="5" creationId="{00000000-0000-0000-0000-000000000000}"/>
            </ac:spMkLst>
          </pc:spChg>
          <pc:spChg chg="mod">
            <ac:chgData name="Fake Test User" userId="SID-0" providerId="Test" clId="FakeClientId" dt="2018-12-05T07:42:46.139" v="22" actId="790"/>
            <ac:spMkLst>
              <pc:docMk/>
              <pc:sldMasterMk cId="3310681898" sldId="2147483924"/>
              <pc:sldLayoutMk cId="2653419351" sldId="2147483935"/>
              <ac:spMk id="6" creationId="{00000000-0000-0000-0000-000000000000}"/>
            </ac:spMkLst>
          </pc:spChg>
        </pc:sldLayoutChg>
      </pc:sldMasterChg>
    </pc:docChg>
  </pc:docChgLst>
</pc:chgInfo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58CAE2-C6FF-42AD-8E13-81BDC76D0392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EEA4B1A-1D9F-4FFE-999D-439E43DC7107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КОНТРОЛЬ ЗА ИСПОЛНЕНИЕМ МЕР ПО ПРОТИВОДЕЙСТВИЮ КОРРУПЦИИ В НЕВЬЯНСКОМ ГОРОДСКОМ ОКРУГЕ</a:t>
          </a:r>
        </a:p>
        <a:p>
          <a:pPr rtl="0"/>
          <a:endParaRPr lang="ru-RU" b="1" dirty="0"/>
        </a:p>
      </dgm:t>
    </dgm:pt>
    <dgm:pt modelId="{2C40D0BB-175E-467F-BAC7-CEB24993F01E}" type="parTrans" cxnId="{279894CE-C367-4503-AB61-301842C58AB9}">
      <dgm:prSet/>
      <dgm:spPr/>
      <dgm:t>
        <a:bodyPr/>
        <a:lstStyle/>
        <a:p>
          <a:endParaRPr lang="ru-RU"/>
        </a:p>
      </dgm:t>
    </dgm:pt>
    <dgm:pt modelId="{C96878D0-8D5A-4A62-8A32-462E61541D9A}" type="sibTrans" cxnId="{279894CE-C367-4503-AB61-301842C58AB9}">
      <dgm:prSet/>
      <dgm:spPr/>
      <dgm:t>
        <a:bodyPr/>
        <a:lstStyle/>
        <a:p>
          <a:endParaRPr lang="ru-RU"/>
        </a:p>
      </dgm:t>
    </dgm:pt>
    <dgm:pt modelId="{1AF043FC-A3A5-4A16-B5E9-843DB0B2FD0A}">
      <dgm:prSet/>
      <dgm:spPr/>
      <dgm:t>
        <a:bodyPr/>
        <a:lstStyle/>
        <a:p>
          <a:pPr rtl="0"/>
          <a:r>
            <a:rPr lang="ru-RU" i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Социологический опрос уровня восприятия коррупции</a:t>
          </a:r>
          <a:endParaRPr lang="ru-RU" i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DB9966-CB93-46C2-9926-5B7826564272}" type="parTrans" cxnId="{9BE7530F-A6D5-40A5-8F4E-7C04C5802079}">
      <dgm:prSet/>
      <dgm:spPr/>
      <dgm:t>
        <a:bodyPr/>
        <a:lstStyle/>
        <a:p>
          <a:endParaRPr lang="ru-RU"/>
        </a:p>
      </dgm:t>
    </dgm:pt>
    <dgm:pt modelId="{58B93B97-FC31-4F12-AAAF-42F71B07DF3E}" type="sibTrans" cxnId="{9BE7530F-A6D5-40A5-8F4E-7C04C5802079}">
      <dgm:prSet/>
      <dgm:spPr/>
      <dgm:t>
        <a:bodyPr/>
        <a:lstStyle/>
        <a:p>
          <a:endParaRPr lang="ru-RU"/>
        </a:p>
      </dgm:t>
    </dgm:pt>
    <dgm:pt modelId="{C89AD560-04CD-4C96-9EB0-ABBF907FCAC4}">
      <dgm:prSet/>
      <dgm:spPr/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Рассмотрение правоприменительной практики по результатам вступивших в законную силу решений судов</a:t>
          </a:r>
          <a:endParaRPr lang="ru-RU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E1DFAA-F8D5-45BF-98CA-9FCA6A90756E}" type="parTrans" cxnId="{B6F21B7A-308D-45EF-8FD4-048C19019EB8}">
      <dgm:prSet/>
      <dgm:spPr/>
      <dgm:t>
        <a:bodyPr/>
        <a:lstStyle/>
        <a:p>
          <a:endParaRPr lang="ru-RU"/>
        </a:p>
      </dgm:t>
    </dgm:pt>
    <dgm:pt modelId="{23C18B12-7E47-489F-A5B8-B5CE844DA26C}" type="sibTrans" cxnId="{B6F21B7A-308D-45EF-8FD4-048C19019EB8}">
      <dgm:prSet/>
      <dgm:spPr/>
      <dgm:t>
        <a:bodyPr/>
        <a:lstStyle/>
        <a:p>
          <a:endParaRPr lang="ru-RU"/>
        </a:p>
      </dgm:t>
    </dgm:pt>
    <dgm:pt modelId="{049F546E-02A8-40B8-A542-C51BE46EE141}">
      <dgm:prSet/>
      <dgm:spPr/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Анализ практики применения организационных, разъяснительных и иных мер по недопущению должностными лицами коррупционного поведения</a:t>
          </a:r>
          <a:endParaRPr lang="ru-RU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0A44BD-ADAC-4DCB-9F61-FB585964DE6A}" type="parTrans" cxnId="{D6CC77E6-658F-4130-9D32-8AE7A4417B75}">
      <dgm:prSet/>
      <dgm:spPr/>
      <dgm:t>
        <a:bodyPr/>
        <a:lstStyle/>
        <a:p>
          <a:endParaRPr lang="ru-RU"/>
        </a:p>
      </dgm:t>
    </dgm:pt>
    <dgm:pt modelId="{7E5A8C77-F43F-41C3-A644-0225E326D44C}" type="sibTrans" cxnId="{D6CC77E6-658F-4130-9D32-8AE7A4417B75}">
      <dgm:prSet/>
      <dgm:spPr/>
      <dgm:t>
        <a:bodyPr/>
        <a:lstStyle/>
        <a:p>
          <a:endParaRPr lang="ru-RU"/>
        </a:p>
      </dgm:t>
    </dgm:pt>
    <dgm:pt modelId="{02211B91-10E2-4E57-9A48-3A313F6BF792}">
      <dgm:prSet/>
      <dgm:spPr/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Контроль и анализ ситуации по соблюдению гражданскими служащими ограничений, запретов, требований о предотвращении или урегулировании конфликта интересов</a:t>
          </a:r>
          <a:endParaRPr lang="ru-RU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8EEB61-2C4F-4976-9C3A-95BDD59E9DE5}" type="parTrans" cxnId="{0678C9F9-A1DA-4F66-8E0F-62F0ACE57D18}">
      <dgm:prSet/>
      <dgm:spPr/>
      <dgm:t>
        <a:bodyPr/>
        <a:lstStyle/>
        <a:p>
          <a:endParaRPr lang="ru-RU"/>
        </a:p>
      </dgm:t>
    </dgm:pt>
    <dgm:pt modelId="{0BFE32DA-A639-4536-8696-54C1DCCDEE06}" type="sibTrans" cxnId="{0678C9F9-A1DA-4F66-8E0F-62F0ACE57D18}">
      <dgm:prSet/>
      <dgm:spPr/>
      <dgm:t>
        <a:bodyPr/>
        <a:lstStyle/>
        <a:p>
          <a:endParaRPr lang="ru-RU"/>
        </a:p>
      </dgm:t>
    </dgm:pt>
    <dgm:pt modelId="{9192D597-B297-4CCC-8688-E91F945C65AC}">
      <dgm:prSet/>
      <dgm:spPr/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Мониторинг состояния и эффективности противодействия коррупции, анализ реализации Плана по противодействию коррупции</a:t>
          </a:r>
          <a:endParaRPr lang="ru-RU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1D3BD54-5A3B-4D05-B41D-6C07E9FEE7DA}" type="parTrans" cxnId="{EA016347-BDF0-4F53-B37C-FE05E530C67D}">
      <dgm:prSet/>
      <dgm:spPr/>
      <dgm:t>
        <a:bodyPr/>
        <a:lstStyle/>
        <a:p>
          <a:endParaRPr lang="ru-RU"/>
        </a:p>
      </dgm:t>
    </dgm:pt>
    <dgm:pt modelId="{A3B089B2-7E7C-4EAD-8653-202042D23703}" type="sibTrans" cxnId="{EA016347-BDF0-4F53-B37C-FE05E530C67D}">
      <dgm:prSet/>
      <dgm:spPr/>
      <dgm:t>
        <a:bodyPr/>
        <a:lstStyle/>
        <a:p>
          <a:endParaRPr lang="ru-RU"/>
        </a:p>
      </dgm:t>
    </dgm:pt>
    <dgm:pt modelId="{20F537B5-3977-4790-876B-A50D29CAAC1A}" type="pres">
      <dgm:prSet presAssocID="{A558CAE2-C6FF-42AD-8E13-81BDC76D039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3B3FD0A1-6AB9-4C2D-BEF7-5485D549DEC4}" type="pres">
      <dgm:prSet presAssocID="{A558CAE2-C6FF-42AD-8E13-81BDC76D0392}" presName="Name1" presStyleCnt="0"/>
      <dgm:spPr/>
    </dgm:pt>
    <dgm:pt modelId="{1E348F23-54E5-4B18-B42E-FF3E8DCEB5A0}" type="pres">
      <dgm:prSet presAssocID="{A558CAE2-C6FF-42AD-8E13-81BDC76D0392}" presName="cycle" presStyleCnt="0"/>
      <dgm:spPr/>
    </dgm:pt>
    <dgm:pt modelId="{34502BA3-17A8-4068-B0F2-B7F2588E708A}" type="pres">
      <dgm:prSet presAssocID="{A558CAE2-C6FF-42AD-8E13-81BDC76D0392}" presName="srcNode" presStyleLbl="node1" presStyleIdx="0" presStyleCnt="6"/>
      <dgm:spPr/>
    </dgm:pt>
    <dgm:pt modelId="{52C8C080-BDC7-4087-95B7-CB0655F5B7A4}" type="pres">
      <dgm:prSet presAssocID="{A558CAE2-C6FF-42AD-8E13-81BDC76D0392}" presName="conn" presStyleLbl="parChTrans1D2" presStyleIdx="0" presStyleCnt="1"/>
      <dgm:spPr/>
      <dgm:t>
        <a:bodyPr/>
        <a:lstStyle/>
        <a:p>
          <a:endParaRPr lang="ru-RU"/>
        </a:p>
      </dgm:t>
    </dgm:pt>
    <dgm:pt modelId="{34A82F6D-1D42-4865-9957-AC1622F67FEC}" type="pres">
      <dgm:prSet presAssocID="{A558CAE2-C6FF-42AD-8E13-81BDC76D0392}" presName="extraNode" presStyleLbl="node1" presStyleIdx="0" presStyleCnt="6"/>
      <dgm:spPr/>
    </dgm:pt>
    <dgm:pt modelId="{BC327B69-1F79-41B2-BB93-EC82BEFFE52E}" type="pres">
      <dgm:prSet presAssocID="{A558CAE2-C6FF-42AD-8E13-81BDC76D0392}" presName="dstNode" presStyleLbl="node1" presStyleIdx="0" presStyleCnt="6"/>
      <dgm:spPr/>
    </dgm:pt>
    <dgm:pt modelId="{DFB1BCED-9C46-4D19-8C61-5147BA54E08F}" type="pres">
      <dgm:prSet presAssocID="{DEEA4B1A-1D9F-4FFE-999D-439E43DC7107}" presName="text_1" presStyleLbl="node1" presStyleIdx="0" presStyleCnt="6" custLinFactNeighborX="2473" custLinFactNeighborY="-9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1827F6-F73B-4603-AEE0-C242F0EBD609}" type="pres">
      <dgm:prSet presAssocID="{DEEA4B1A-1D9F-4FFE-999D-439E43DC7107}" presName="accent_1" presStyleCnt="0"/>
      <dgm:spPr/>
    </dgm:pt>
    <dgm:pt modelId="{C8CD7518-6839-449F-8A99-82AFFD573950}" type="pres">
      <dgm:prSet presAssocID="{DEEA4B1A-1D9F-4FFE-999D-439E43DC7107}" presName="accentRepeatNode" presStyleLbl="solidFgAcc1" presStyleIdx="0" presStyleCnt="6"/>
      <dgm:spPr/>
    </dgm:pt>
    <dgm:pt modelId="{3FC4C77B-5D6F-4D42-B14B-B9F43959AE6A}" type="pres">
      <dgm:prSet presAssocID="{1AF043FC-A3A5-4A16-B5E9-843DB0B2FD0A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B5647C-7A91-44F7-8300-66942B80D80A}" type="pres">
      <dgm:prSet presAssocID="{1AF043FC-A3A5-4A16-B5E9-843DB0B2FD0A}" presName="accent_2" presStyleCnt="0"/>
      <dgm:spPr/>
    </dgm:pt>
    <dgm:pt modelId="{56160F00-B3E6-45D2-A835-341B6FB9CAD3}" type="pres">
      <dgm:prSet presAssocID="{1AF043FC-A3A5-4A16-B5E9-843DB0B2FD0A}" presName="accentRepeatNode" presStyleLbl="solidFgAcc1" presStyleIdx="1" presStyleCnt="6"/>
      <dgm:spPr/>
    </dgm:pt>
    <dgm:pt modelId="{C8ECDF31-F1ED-4467-875E-20F413EBE4B2}" type="pres">
      <dgm:prSet presAssocID="{C89AD560-04CD-4C96-9EB0-ABBF907FCAC4}" presName="text_3" presStyleLbl="node1" presStyleIdx="2" presStyleCnt="6" custLinFactNeighborX="3880" custLinFactNeighborY="60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E863AC-CD7A-425F-A323-DDDB35E87673}" type="pres">
      <dgm:prSet presAssocID="{C89AD560-04CD-4C96-9EB0-ABBF907FCAC4}" presName="accent_3" presStyleCnt="0"/>
      <dgm:spPr/>
    </dgm:pt>
    <dgm:pt modelId="{F07F3818-73B0-4C75-9117-EF5A2276612E}" type="pres">
      <dgm:prSet presAssocID="{C89AD560-04CD-4C96-9EB0-ABBF907FCAC4}" presName="accentRepeatNode" presStyleLbl="solidFgAcc1" presStyleIdx="2" presStyleCnt="6"/>
      <dgm:spPr/>
    </dgm:pt>
    <dgm:pt modelId="{0312A02D-2DEC-4E0D-8698-52A19FDDD2B5}" type="pres">
      <dgm:prSet presAssocID="{049F546E-02A8-40B8-A542-C51BE46EE141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EA1F99-7CFF-4746-9AFD-67D5D13543CF}" type="pres">
      <dgm:prSet presAssocID="{049F546E-02A8-40B8-A542-C51BE46EE141}" presName="accent_4" presStyleCnt="0"/>
      <dgm:spPr/>
    </dgm:pt>
    <dgm:pt modelId="{706D9413-32FE-405C-8CFA-72930129B9C5}" type="pres">
      <dgm:prSet presAssocID="{049F546E-02A8-40B8-A542-C51BE46EE141}" presName="accentRepeatNode" presStyleLbl="solidFgAcc1" presStyleIdx="3" presStyleCnt="6"/>
      <dgm:spPr/>
    </dgm:pt>
    <dgm:pt modelId="{9D3F93F3-3E0C-4F2F-960C-6117A8070D48}" type="pres">
      <dgm:prSet presAssocID="{02211B91-10E2-4E57-9A48-3A313F6BF792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F1E66A-81D7-4C64-9658-1AF04C5AFDC9}" type="pres">
      <dgm:prSet presAssocID="{02211B91-10E2-4E57-9A48-3A313F6BF792}" presName="accent_5" presStyleCnt="0"/>
      <dgm:spPr/>
    </dgm:pt>
    <dgm:pt modelId="{B9B6FC94-E299-47B3-BF9B-52C8A5B74552}" type="pres">
      <dgm:prSet presAssocID="{02211B91-10E2-4E57-9A48-3A313F6BF792}" presName="accentRepeatNode" presStyleLbl="solidFgAcc1" presStyleIdx="4" presStyleCnt="6"/>
      <dgm:spPr/>
    </dgm:pt>
    <dgm:pt modelId="{4B90E0D0-8271-470E-8AD8-FAEB2F078B83}" type="pres">
      <dgm:prSet presAssocID="{9192D597-B297-4CCC-8688-E91F945C65AC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EE6351-0015-470D-98A6-FD3C84181293}" type="pres">
      <dgm:prSet presAssocID="{9192D597-B297-4CCC-8688-E91F945C65AC}" presName="accent_6" presStyleCnt="0"/>
      <dgm:spPr/>
    </dgm:pt>
    <dgm:pt modelId="{64FC4E37-AF99-4628-9DE8-BAB5C54198DE}" type="pres">
      <dgm:prSet presAssocID="{9192D597-B297-4CCC-8688-E91F945C65AC}" presName="accentRepeatNode" presStyleLbl="solidFgAcc1" presStyleIdx="5" presStyleCnt="6"/>
      <dgm:spPr/>
    </dgm:pt>
  </dgm:ptLst>
  <dgm:cxnLst>
    <dgm:cxn modelId="{9BE7530F-A6D5-40A5-8F4E-7C04C5802079}" srcId="{A558CAE2-C6FF-42AD-8E13-81BDC76D0392}" destId="{1AF043FC-A3A5-4A16-B5E9-843DB0B2FD0A}" srcOrd="1" destOrd="0" parTransId="{C1DB9966-CB93-46C2-9926-5B7826564272}" sibTransId="{58B93B97-FC31-4F12-AAAF-42F71B07DF3E}"/>
    <dgm:cxn modelId="{D5B41E6B-54E9-437E-9880-8B2CE55E0B62}" type="presOf" srcId="{049F546E-02A8-40B8-A542-C51BE46EE141}" destId="{0312A02D-2DEC-4E0D-8698-52A19FDDD2B5}" srcOrd="0" destOrd="0" presId="urn:microsoft.com/office/officeart/2008/layout/VerticalCurvedList"/>
    <dgm:cxn modelId="{B6F21B7A-308D-45EF-8FD4-048C19019EB8}" srcId="{A558CAE2-C6FF-42AD-8E13-81BDC76D0392}" destId="{C89AD560-04CD-4C96-9EB0-ABBF907FCAC4}" srcOrd="2" destOrd="0" parTransId="{21E1DFAA-F8D5-45BF-98CA-9FCA6A90756E}" sibTransId="{23C18B12-7E47-489F-A5B8-B5CE844DA26C}"/>
    <dgm:cxn modelId="{CCCD7571-D34F-4AA7-A807-B03E23878A2C}" type="presOf" srcId="{02211B91-10E2-4E57-9A48-3A313F6BF792}" destId="{9D3F93F3-3E0C-4F2F-960C-6117A8070D48}" srcOrd="0" destOrd="0" presId="urn:microsoft.com/office/officeart/2008/layout/VerticalCurvedList"/>
    <dgm:cxn modelId="{FB7E2D3F-F166-4EEB-A2D1-BA69C64542F8}" type="presOf" srcId="{9192D597-B297-4CCC-8688-E91F945C65AC}" destId="{4B90E0D0-8271-470E-8AD8-FAEB2F078B83}" srcOrd="0" destOrd="0" presId="urn:microsoft.com/office/officeart/2008/layout/VerticalCurvedList"/>
    <dgm:cxn modelId="{9A598558-47F3-4B2F-812E-03635895F7F9}" type="presOf" srcId="{1AF043FC-A3A5-4A16-B5E9-843DB0B2FD0A}" destId="{3FC4C77B-5D6F-4D42-B14B-B9F43959AE6A}" srcOrd="0" destOrd="0" presId="urn:microsoft.com/office/officeart/2008/layout/VerticalCurvedList"/>
    <dgm:cxn modelId="{56EEB750-97B8-493F-88B7-8291484C3B18}" type="presOf" srcId="{DEEA4B1A-1D9F-4FFE-999D-439E43DC7107}" destId="{DFB1BCED-9C46-4D19-8C61-5147BA54E08F}" srcOrd="0" destOrd="0" presId="urn:microsoft.com/office/officeart/2008/layout/VerticalCurvedList"/>
    <dgm:cxn modelId="{0678C9F9-A1DA-4F66-8E0F-62F0ACE57D18}" srcId="{A558CAE2-C6FF-42AD-8E13-81BDC76D0392}" destId="{02211B91-10E2-4E57-9A48-3A313F6BF792}" srcOrd="4" destOrd="0" parTransId="{708EEB61-2C4F-4976-9C3A-95BDD59E9DE5}" sibTransId="{0BFE32DA-A639-4536-8696-54C1DCCDEE06}"/>
    <dgm:cxn modelId="{EA016347-BDF0-4F53-B37C-FE05E530C67D}" srcId="{A558CAE2-C6FF-42AD-8E13-81BDC76D0392}" destId="{9192D597-B297-4CCC-8688-E91F945C65AC}" srcOrd="5" destOrd="0" parTransId="{31D3BD54-5A3B-4D05-B41D-6C07E9FEE7DA}" sibTransId="{A3B089B2-7E7C-4EAD-8653-202042D23703}"/>
    <dgm:cxn modelId="{633EA427-E454-4BE4-968A-DD22A73F862C}" type="presOf" srcId="{A558CAE2-C6FF-42AD-8E13-81BDC76D0392}" destId="{20F537B5-3977-4790-876B-A50D29CAAC1A}" srcOrd="0" destOrd="0" presId="urn:microsoft.com/office/officeart/2008/layout/VerticalCurvedList"/>
    <dgm:cxn modelId="{9379D9A8-9394-4522-AC08-4313ED0FA22D}" type="presOf" srcId="{C96878D0-8D5A-4A62-8A32-462E61541D9A}" destId="{52C8C080-BDC7-4087-95B7-CB0655F5B7A4}" srcOrd="0" destOrd="0" presId="urn:microsoft.com/office/officeart/2008/layout/VerticalCurvedList"/>
    <dgm:cxn modelId="{1CE45347-5D59-4623-9E49-4D5DB2357048}" type="presOf" srcId="{C89AD560-04CD-4C96-9EB0-ABBF907FCAC4}" destId="{C8ECDF31-F1ED-4467-875E-20F413EBE4B2}" srcOrd="0" destOrd="0" presId="urn:microsoft.com/office/officeart/2008/layout/VerticalCurvedList"/>
    <dgm:cxn modelId="{279894CE-C367-4503-AB61-301842C58AB9}" srcId="{A558CAE2-C6FF-42AD-8E13-81BDC76D0392}" destId="{DEEA4B1A-1D9F-4FFE-999D-439E43DC7107}" srcOrd="0" destOrd="0" parTransId="{2C40D0BB-175E-467F-BAC7-CEB24993F01E}" sibTransId="{C96878D0-8D5A-4A62-8A32-462E61541D9A}"/>
    <dgm:cxn modelId="{D6CC77E6-658F-4130-9D32-8AE7A4417B75}" srcId="{A558CAE2-C6FF-42AD-8E13-81BDC76D0392}" destId="{049F546E-02A8-40B8-A542-C51BE46EE141}" srcOrd="3" destOrd="0" parTransId="{5A0A44BD-ADAC-4DCB-9F61-FB585964DE6A}" sibTransId="{7E5A8C77-F43F-41C3-A644-0225E326D44C}"/>
    <dgm:cxn modelId="{B61C6EBD-180E-46F0-8B26-93B902749DC6}" type="presParOf" srcId="{20F537B5-3977-4790-876B-A50D29CAAC1A}" destId="{3B3FD0A1-6AB9-4C2D-BEF7-5485D549DEC4}" srcOrd="0" destOrd="0" presId="urn:microsoft.com/office/officeart/2008/layout/VerticalCurvedList"/>
    <dgm:cxn modelId="{B365F21A-A0DC-417C-94B1-B018C07CAC51}" type="presParOf" srcId="{3B3FD0A1-6AB9-4C2D-BEF7-5485D549DEC4}" destId="{1E348F23-54E5-4B18-B42E-FF3E8DCEB5A0}" srcOrd="0" destOrd="0" presId="urn:microsoft.com/office/officeart/2008/layout/VerticalCurvedList"/>
    <dgm:cxn modelId="{14BF9EAA-27AB-4BFD-9072-FAD329B5054F}" type="presParOf" srcId="{1E348F23-54E5-4B18-B42E-FF3E8DCEB5A0}" destId="{34502BA3-17A8-4068-B0F2-B7F2588E708A}" srcOrd="0" destOrd="0" presId="urn:microsoft.com/office/officeart/2008/layout/VerticalCurvedList"/>
    <dgm:cxn modelId="{940FF3F6-1BE2-4274-870C-6CCF085CB5D5}" type="presParOf" srcId="{1E348F23-54E5-4B18-B42E-FF3E8DCEB5A0}" destId="{52C8C080-BDC7-4087-95B7-CB0655F5B7A4}" srcOrd="1" destOrd="0" presId="urn:microsoft.com/office/officeart/2008/layout/VerticalCurvedList"/>
    <dgm:cxn modelId="{358C8332-3B9A-4934-B602-FF9263618FFD}" type="presParOf" srcId="{1E348F23-54E5-4B18-B42E-FF3E8DCEB5A0}" destId="{34A82F6D-1D42-4865-9957-AC1622F67FEC}" srcOrd="2" destOrd="0" presId="urn:microsoft.com/office/officeart/2008/layout/VerticalCurvedList"/>
    <dgm:cxn modelId="{BD4EA52B-519D-4C81-8E90-0E850A1776BC}" type="presParOf" srcId="{1E348F23-54E5-4B18-B42E-FF3E8DCEB5A0}" destId="{BC327B69-1F79-41B2-BB93-EC82BEFFE52E}" srcOrd="3" destOrd="0" presId="urn:microsoft.com/office/officeart/2008/layout/VerticalCurvedList"/>
    <dgm:cxn modelId="{7CFE525A-9463-4142-B83A-0D1A0FE42CB1}" type="presParOf" srcId="{3B3FD0A1-6AB9-4C2D-BEF7-5485D549DEC4}" destId="{DFB1BCED-9C46-4D19-8C61-5147BA54E08F}" srcOrd="1" destOrd="0" presId="urn:microsoft.com/office/officeart/2008/layout/VerticalCurvedList"/>
    <dgm:cxn modelId="{3CED566F-0812-454A-9FD7-49F7C47BE97F}" type="presParOf" srcId="{3B3FD0A1-6AB9-4C2D-BEF7-5485D549DEC4}" destId="{C61827F6-F73B-4603-AEE0-C242F0EBD609}" srcOrd="2" destOrd="0" presId="urn:microsoft.com/office/officeart/2008/layout/VerticalCurvedList"/>
    <dgm:cxn modelId="{FA6232BC-3684-4DFD-BBD8-9F87E1B1E907}" type="presParOf" srcId="{C61827F6-F73B-4603-AEE0-C242F0EBD609}" destId="{C8CD7518-6839-449F-8A99-82AFFD573950}" srcOrd="0" destOrd="0" presId="urn:microsoft.com/office/officeart/2008/layout/VerticalCurvedList"/>
    <dgm:cxn modelId="{F1FE38EF-41F9-478A-86C1-4C3627BA98DD}" type="presParOf" srcId="{3B3FD0A1-6AB9-4C2D-BEF7-5485D549DEC4}" destId="{3FC4C77B-5D6F-4D42-B14B-B9F43959AE6A}" srcOrd="3" destOrd="0" presId="urn:microsoft.com/office/officeart/2008/layout/VerticalCurvedList"/>
    <dgm:cxn modelId="{108031FC-CFE6-47DB-AA81-C7177C141811}" type="presParOf" srcId="{3B3FD0A1-6AB9-4C2D-BEF7-5485D549DEC4}" destId="{E5B5647C-7A91-44F7-8300-66942B80D80A}" srcOrd="4" destOrd="0" presId="urn:microsoft.com/office/officeart/2008/layout/VerticalCurvedList"/>
    <dgm:cxn modelId="{06F13EA0-B933-4EF0-9C17-ED2D2D411E3E}" type="presParOf" srcId="{E5B5647C-7A91-44F7-8300-66942B80D80A}" destId="{56160F00-B3E6-45D2-A835-341B6FB9CAD3}" srcOrd="0" destOrd="0" presId="urn:microsoft.com/office/officeart/2008/layout/VerticalCurvedList"/>
    <dgm:cxn modelId="{A46EC12D-CC61-4F40-9EFF-FF0BC244B087}" type="presParOf" srcId="{3B3FD0A1-6AB9-4C2D-BEF7-5485D549DEC4}" destId="{C8ECDF31-F1ED-4467-875E-20F413EBE4B2}" srcOrd="5" destOrd="0" presId="urn:microsoft.com/office/officeart/2008/layout/VerticalCurvedList"/>
    <dgm:cxn modelId="{DD068C90-BB21-4B4C-AE8D-4BF3749DD2AB}" type="presParOf" srcId="{3B3FD0A1-6AB9-4C2D-BEF7-5485D549DEC4}" destId="{8AE863AC-CD7A-425F-A323-DDDB35E87673}" srcOrd="6" destOrd="0" presId="urn:microsoft.com/office/officeart/2008/layout/VerticalCurvedList"/>
    <dgm:cxn modelId="{895F147F-A1E2-4071-AEBE-A8D5AA14023D}" type="presParOf" srcId="{8AE863AC-CD7A-425F-A323-DDDB35E87673}" destId="{F07F3818-73B0-4C75-9117-EF5A2276612E}" srcOrd="0" destOrd="0" presId="urn:microsoft.com/office/officeart/2008/layout/VerticalCurvedList"/>
    <dgm:cxn modelId="{D107D76D-872F-4A0B-8771-734CB413F8A0}" type="presParOf" srcId="{3B3FD0A1-6AB9-4C2D-BEF7-5485D549DEC4}" destId="{0312A02D-2DEC-4E0D-8698-52A19FDDD2B5}" srcOrd="7" destOrd="0" presId="urn:microsoft.com/office/officeart/2008/layout/VerticalCurvedList"/>
    <dgm:cxn modelId="{63B86D5B-25E0-4846-AD57-638CFD259BD7}" type="presParOf" srcId="{3B3FD0A1-6AB9-4C2D-BEF7-5485D549DEC4}" destId="{0BEA1F99-7CFF-4746-9AFD-67D5D13543CF}" srcOrd="8" destOrd="0" presId="urn:microsoft.com/office/officeart/2008/layout/VerticalCurvedList"/>
    <dgm:cxn modelId="{4240B36E-CC9F-4696-AC6A-36C7D15C7EA4}" type="presParOf" srcId="{0BEA1F99-7CFF-4746-9AFD-67D5D13543CF}" destId="{706D9413-32FE-405C-8CFA-72930129B9C5}" srcOrd="0" destOrd="0" presId="urn:microsoft.com/office/officeart/2008/layout/VerticalCurvedList"/>
    <dgm:cxn modelId="{5B57D7EF-FD61-4EDC-B7BE-F7B41F82E621}" type="presParOf" srcId="{3B3FD0A1-6AB9-4C2D-BEF7-5485D549DEC4}" destId="{9D3F93F3-3E0C-4F2F-960C-6117A8070D48}" srcOrd="9" destOrd="0" presId="urn:microsoft.com/office/officeart/2008/layout/VerticalCurvedList"/>
    <dgm:cxn modelId="{80A987DC-D30D-4EF4-A382-51D4227A5279}" type="presParOf" srcId="{3B3FD0A1-6AB9-4C2D-BEF7-5485D549DEC4}" destId="{F6F1E66A-81D7-4C64-9658-1AF04C5AFDC9}" srcOrd="10" destOrd="0" presId="urn:microsoft.com/office/officeart/2008/layout/VerticalCurvedList"/>
    <dgm:cxn modelId="{AFF6E872-61B9-4676-81C2-4A163A6AC4ED}" type="presParOf" srcId="{F6F1E66A-81D7-4C64-9658-1AF04C5AFDC9}" destId="{B9B6FC94-E299-47B3-BF9B-52C8A5B74552}" srcOrd="0" destOrd="0" presId="urn:microsoft.com/office/officeart/2008/layout/VerticalCurvedList"/>
    <dgm:cxn modelId="{5509E063-AFA0-41AF-B196-18123B9CB436}" type="presParOf" srcId="{3B3FD0A1-6AB9-4C2D-BEF7-5485D549DEC4}" destId="{4B90E0D0-8271-470E-8AD8-FAEB2F078B83}" srcOrd="11" destOrd="0" presId="urn:microsoft.com/office/officeart/2008/layout/VerticalCurvedList"/>
    <dgm:cxn modelId="{75EBBAE5-8122-40B7-97C6-5A98FBA1BFEC}" type="presParOf" srcId="{3B3FD0A1-6AB9-4C2D-BEF7-5485D549DEC4}" destId="{B9EE6351-0015-470D-98A6-FD3C84181293}" srcOrd="12" destOrd="0" presId="urn:microsoft.com/office/officeart/2008/layout/VerticalCurvedList"/>
    <dgm:cxn modelId="{9BA04A8B-6D35-4F24-B146-FCAFD8F063D2}" type="presParOf" srcId="{B9EE6351-0015-470D-98A6-FD3C84181293}" destId="{64FC4E37-AF99-4628-9DE8-BAB5C54198DE}" srcOrd="0" destOrd="0" presId="urn:microsoft.com/office/officeart/2008/layout/VerticalCurvedList"/>
  </dgm:cxnLst>
  <dgm:bg>
    <a:gradFill>
      <a:gsLst>
        <a:gs pos="0">
          <a:schemeClr val="accent1">
            <a:lumMod val="5000"/>
            <a:lumOff val="95000"/>
          </a:schemeClr>
        </a:gs>
        <a:gs pos="20000">
          <a:schemeClr val="accent1">
            <a:lumMod val="45000"/>
            <a:lumOff val="55000"/>
          </a:schemeClr>
        </a:gs>
        <a:gs pos="45000">
          <a:schemeClr val="accent1">
            <a:lumMod val="45000"/>
            <a:lumOff val="55000"/>
          </a:schemeClr>
        </a:gs>
        <a:gs pos="83000">
          <a:srgbClr val="FF0000"/>
        </a:gs>
      </a:gsLst>
      <a:lin ang="5400000" scaled="1"/>
    </a:gra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FCCE16-1223-4253-81EC-8FF7FB0B19D4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2F34A23-AA35-43E5-8F1A-0DC734ADD168}">
      <dgm:prSet/>
      <dgm:spPr/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</a:rPr>
            <a:t>Количество  проектов нормативных правовых актов, разработанных в отчетный период </a:t>
          </a:r>
          <a:endParaRPr lang="ru-RU" dirty="0">
            <a:solidFill>
              <a:schemeClr val="tx1"/>
            </a:solidFill>
          </a:endParaRPr>
        </a:p>
      </dgm:t>
    </dgm:pt>
    <dgm:pt modelId="{6D3993FF-0536-4D95-9362-D25FEF3381E0}" type="parTrans" cxnId="{AB216777-0FFA-4720-84AB-AA182FD54512}">
      <dgm:prSet/>
      <dgm:spPr/>
      <dgm:t>
        <a:bodyPr/>
        <a:lstStyle/>
        <a:p>
          <a:endParaRPr lang="ru-RU"/>
        </a:p>
      </dgm:t>
    </dgm:pt>
    <dgm:pt modelId="{18735410-12CB-4A6D-818D-41FDC095F453}" type="sibTrans" cxnId="{AB216777-0FFA-4720-84AB-AA182FD54512}">
      <dgm:prSet/>
      <dgm:spPr/>
      <dgm:t>
        <a:bodyPr/>
        <a:lstStyle/>
        <a:p>
          <a:endParaRPr lang="ru-RU"/>
        </a:p>
      </dgm:t>
    </dgm:pt>
    <dgm:pt modelId="{149DDAF9-AD9F-4FE6-B4D8-A03C3C31A364}">
      <dgm:prSet/>
      <dgm:spPr/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</a:rPr>
            <a:t>Количество независимых экспертов, на электронные адреса которых направлены уведомления</a:t>
          </a:r>
          <a:endParaRPr lang="ru-RU" dirty="0">
            <a:solidFill>
              <a:schemeClr val="tx1"/>
            </a:solidFill>
          </a:endParaRPr>
        </a:p>
      </dgm:t>
    </dgm:pt>
    <dgm:pt modelId="{4792AC6A-4FF8-4AB2-A4B1-D42C8EA07589}" type="parTrans" cxnId="{DBD85287-3BB9-4B48-9020-0BC6B90D66D1}">
      <dgm:prSet/>
      <dgm:spPr/>
      <dgm:t>
        <a:bodyPr/>
        <a:lstStyle/>
        <a:p>
          <a:endParaRPr lang="ru-RU"/>
        </a:p>
      </dgm:t>
    </dgm:pt>
    <dgm:pt modelId="{86E5BD6A-B8A9-4637-B852-FF3D4AB1CF9E}" type="sibTrans" cxnId="{DBD85287-3BB9-4B48-9020-0BC6B90D66D1}">
      <dgm:prSet/>
      <dgm:spPr/>
      <dgm:t>
        <a:bodyPr/>
        <a:lstStyle/>
        <a:p>
          <a:endParaRPr lang="ru-RU"/>
        </a:p>
      </dgm:t>
    </dgm:pt>
    <dgm:pt modelId="{0265C34F-D148-4BFE-A320-578015C911B0}">
      <dgm:prSet/>
      <dgm:spPr/>
      <dgm:t>
        <a:bodyPr/>
        <a:lstStyle/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err="1" smtClean="0">
              <a:solidFill>
                <a:schemeClr val="tx1"/>
              </a:solidFill>
            </a:rPr>
            <a:t>Коррупциогенные</a:t>
          </a:r>
          <a:r>
            <a:rPr lang="ru-RU" dirty="0" smtClean="0">
              <a:solidFill>
                <a:schemeClr val="tx1"/>
              </a:solidFill>
            </a:rPr>
            <a:t> факторы, которые были выявлены в ходе независимой  антикоррупционной экспертизы</a:t>
          </a:r>
        </a:p>
        <a:p>
          <a:pPr lvl="0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8C1B378E-802C-4A5E-9344-A4582FB42C5A}" type="parTrans" cxnId="{5DDD0323-00D3-4223-84D7-79867A354C3B}">
      <dgm:prSet/>
      <dgm:spPr/>
      <dgm:t>
        <a:bodyPr/>
        <a:lstStyle/>
        <a:p>
          <a:endParaRPr lang="ru-RU"/>
        </a:p>
      </dgm:t>
    </dgm:pt>
    <dgm:pt modelId="{53D98A59-8615-48DD-910C-DC47D7C7EBDD}" type="sibTrans" cxnId="{5DDD0323-00D3-4223-84D7-79867A354C3B}">
      <dgm:prSet/>
      <dgm:spPr/>
      <dgm:t>
        <a:bodyPr/>
        <a:lstStyle/>
        <a:p>
          <a:endParaRPr lang="ru-RU"/>
        </a:p>
      </dgm:t>
    </dgm:pt>
    <dgm:pt modelId="{E07412B7-47AD-4C09-8EBB-B7232EEE99B3}">
      <dgm:prSet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180</a:t>
          </a:r>
          <a:endParaRPr lang="ru-RU" dirty="0">
            <a:solidFill>
              <a:srgbClr val="FF0000"/>
            </a:solidFill>
          </a:endParaRPr>
        </a:p>
      </dgm:t>
    </dgm:pt>
    <dgm:pt modelId="{4C3364B1-4F6E-4232-923B-97D7B4DE521F}" type="parTrans" cxnId="{775BBEB4-A277-40E0-8C9A-DB79199FD979}">
      <dgm:prSet/>
      <dgm:spPr/>
      <dgm:t>
        <a:bodyPr/>
        <a:lstStyle/>
        <a:p>
          <a:endParaRPr lang="ru-RU"/>
        </a:p>
      </dgm:t>
    </dgm:pt>
    <dgm:pt modelId="{5469F86B-1928-42D0-A027-4742F8986566}" type="sibTrans" cxnId="{775BBEB4-A277-40E0-8C9A-DB79199FD979}">
      <dgm:prSet/>
      <dgm:spPr/>
      <dgm:t>
        <a:bodyPr/>
        <a:lstStyle/>
        <a:p>
          <a:endParaRPr lang="ru-RU"/>
        </a:p>
      </dgm:t>
    </dgm:pt>
    <dgm:pt modelId="{9C47BB74-A392-4590-805D-9A8903705A5A}">
      <dgm:prSet/>
      <dgm:spPr>
        <a:ln>
          <a:noFill/>
        </a:ln>
      </dgm:spPr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542</a:t>
          </a:r>
          <a:endParaRPr lang="ru-RU" dirty="0">
            <a:solidFill>
              <a:srgbClr val="FF0000"/>
            </a:solidFill>
          </a:endParaRPr>
        </a:p>
      </dgm:t>
    </dgm:pt>
    <dgm:pt modelId="{AD6EB615-E90E-4367-98EB-173D7A51C57E}" type="parTrans" cxnId="{6A2BE2D8-4139-462A-8519-E18F422BC10C}">
      <dgm:prSet/>
      <dgm:spPr/>
      <dgm:t>
        <a:bodyPr/>
        <a:lstStyle/>
        <a:p>
          <a:endParaRPr lang="ru-RU"/>
        </a:p>
      </dgm:t>
    </dgm:pt>
    <dgm:pt modelId="{0CA3B4AC-252A-4F04-87E0-417869E492C0}" type="sibTrans" cxnId="{6A2BE2D8-4139-462A-8519-E18F422BC10C}">
      <dgm:prSet/>
      <dgm:spPr/>
      <dgm:t>
        <a:bodyPr/>
        <a:lstStyle/>
        <a:p>
          <a:endParaRPr lang="ru-RU"/>
        </a:p>
      </dgm:t>
    </dgm:pt>
    <dgm:pt modelId="{93B363DE-8FFD-499E-81FE-8C163DB03CAF}">
      <dgm:prSet/>
      <dgm:spPr/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Не выявлено</a:t>
          </a:r>
          <a:endParaRPr lang="ru-RU" dirty="0">
            <a:solidFill>
              <a:srgbClr val="FF0000"/>
            </a:solidFill>
          </a:endParaRPr>
        </a:p>
      </dgm:t>
    </dgm:pt>
    <dgm:pt modelId="{39A4296E-FFC7-4165-AD89-6DF361DE7468}" type="parTrans" cxnId="{30A0AD6F-07AA-40A0-8E89-6ED14FC1B183}">
      <dgm:prSet/>
      <dgm:spPr/>
      <dgm:t>
        <a:bodyPr/>
        <a:lstStyle/>
        <a:p>
          <a:endParaRPr lang="ru-RU"/>
        </a:p>
      </dgm:t>
    </dgm:pt>
    <dgm:pt modelId="{5669E222-3434-4BE6-A6E0-A668342DD94B}" type="sibTrans" cxnId="{30A0AD6F-07AA-40A0-8E89-6ED14FC1B183}">
      <dgm:prSet/>
      <dgm:spPr/>
      <dgm:t>
        <a:bodyPr/>
        <a:lstStyle/>
        <a:p>
          <a:endParaRPr lang="ru-RU"/>
        </a:p>
      </dgm:t>
    </dgm:pt>
    <dgm:pt modelId="{BDE8C0AF-152A-4B15-A979-48F309BB13B7}" type="pres">
      <dgm:prSet presAssocID="{FCFCCE16-1223-4253-81EC-8FF7FB0B19D4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9690E69-2F43-4DF2-9BE5-D37CCDCD2838}" type="pres">
      <dgm:prSet presAssocID="{82F34A23-AA35-43E5-8F1A-0DC734ADD168}" presName="compNode" presStyleCnt="0"/>
      <dgm:spPr/>
    </dgm:pt>
    <dgm:pt modelId="{B39DB3C5-5378-40D1-BCC1-588C31FDEE39}" type="pres">
      <dgm:prSet presAssocID="{82F34A23-AA35-43E5-8F1A-0DC734ADD168}" presName="childRect" presStyleLbl="bgAcc1" presStyleIdx="0" presStyleCnt="3" custScaleY="35132" custLinFactNeighborX="-232" custLinFactNeighborY="-11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9F97AC-5A48-4D04-8E67-A7F006BD8F90}" type="pres">
      <dgm:prSet presAssocID="{82F34A23-AA35-43E5-8F1A-0DC734ADD168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5126F2-A2EF-4A37-8CEE-DEB3523CD469}" type="pres">
      <dgm:prSet presAssocID="{82F34A23-AA35-43E5-8F1A-0DC734ADD168}" presName="parentRect" presStyleLbl="alignNode1" presStyleIdx="0" presStyleCnt="3" custScaleY="242370" custLinFactNeighborX="-232" custLinFactNeighborY="-4410"/>
      <dgm:spPr/>
      <dgm:t>
        <a:bodyPr/>
        <a:lstStyle/>
        <a:p>
          <a:endParaRPr lang="ru-RU"/>
        </a:p>
      </dgm:t>
    </dgm:pt>
    <dgm:pt modelId="{0B064AF5-7D91-44C0-B990-FF90D70A1513}" type="pres">
      <dgm:prSet presAssocID="{82F34A23-AA35-43E5-8F1A-0DC734ADD168}" presName="adorn" presStyleLbl="fgAccFollowNode1" presStyleIdx="0" presStyleCnt="3" custScaleX="117366" custScaleY="11624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975516DE-9129-49B3-9DBC-536787B31271}" type="pres">
      <dgm:prSet presAssocID="{18735410-12CB-4A6D-818D-41FDC095F45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0848246-710D-4C9E-81ED-B582FCB21AE9}" type="pres">
      <dgm:prSet presAssocID="{149DDAF9-AD9F-4FE6-B4D8-A03C3C31A364}" presName="compNode" presStyleCnt="0"/>
      <dgm:spPr/>
    </dgm:pt>
    <dgm:pt modelId="{CA7CF279-978B-4F22-8E90-5F5B42AC3859}" type="pres">
      <dgm:prSet presAssocID="{149DDAF9-AD9F-4FE6-B4D8-A03C3C31A364}" presName="childRect" presStyleLbl="bgAcc1" presStyleIdx="1" presStyleCnt="3" custScaleY="36000" custLinFactNeighborX="601" custLinFactNeighborY="-7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553729-D7FD-4B7D-8D3C-81C2274CD922}" type="pres">
      <dgm:prSet presAssocID="{149DDAF9-AD9F-4FE6-B4D8-A03C3C31A36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05265-9420-495E-8D42-077295F31B8B}" type="pres">
      <dgm:prSet presAssocID="{149DDAF9-AD9F-4FE6-B4D8-A03C3C31A364}" presName="parentRect" presStyleLbl="alignNode1" presStyleIdx="1" presStyleCnt="3" custScaleY="243380" custLinFactNeighborX="601" custLinFactNeighborY="-1575"/>
      <dgm:spPr/>
      <dgm:t>
        <a:bodyPr/>
        <a:lstStyle/>
        <a:p>
          <a:endParaRPr lang="ru-RU"/>
        </a:p>
      </dgm:t>
    </dgm:pt>
    <dgm:pt modelId="{84B6F4D7-3412-4CAB-9E72-A3DF0140391C}" type="pres">
      <dgm:prSet presAssocID="{149DDAF9-AD9F-4FE6-B4D8-A03C3C31A364}" presName="adorn" presStyleLbl="fgAccFollowNode1" presStyleIdx="1" presStyleCnt="3" custScaleX="116346" custScaleY="11670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A8F0395C-ECF3-431D-8E03-900EAAC4AB3E}" type="pres">
      <dgm:prSet presAssocID="{86E5BD6A-B8A9-4637-B852-FF3D4AB1CF9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F74B283-B78B-4B02-B204-AE2D43A40899}" type="pres">
      <dgm:prSet presAssocID="{0265C34F-D148-4BFE-A320-578015C911B0}" presName="compNode" presStyleCnt="0"/>
      <dgm:spPr/>
    </dgm:pt>
    <dgm:pt modelId="{0201BC70-9631-41B0-837A-DC1AB1F16582}" type="pres">
      <dgm:prSet presAssocID="{0265C34F-D148-4BFE-A320-578015C911B0}" presName="childRect" presStyleLbl="bgAcc1" presStyleIdx="2" presStyleCnt="3" custScaleY="338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BE702F-9105-44B5-8E08-0C99E76F4500}" type="pres">
      <dgm:prSet presAssocID="{0265C34F-D148-4BFE-A320-578015C911B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C87E55-62E0-4EEC-874B-DB97F1954483}" type="pres">
      <dgm:prSet presAssocID="{0265C34F-D148-4BFE-A320-578015C911B0}" presName="parentRect" presStyleLbl="alignNode1" presStyleIdx="2" presStyleCnt="3" custScaleY="244057"/>
      <dgm:spPr/>
      <dgm:t>
        <a:bodyPr/>
        <a:lstStyle/>
        <a:p>
          <a:endParaRPr lang="ru-RU"/>
        </a:p>
      </dgm:t>
    </dgm:pt>
    <dgm:pt modelId="{8BF6902D-9502-48B3-B31A-C2206E9DCDAE}" type="pres">
      <dgm:prSet presAssocID="{0265C34F-D148-4BFE-A320-578015C911B0}" presName="adorn" presStyleLbl="fgAccFollowNode1" presStyleIdx="2" presStyleCnt="3" custScaleX="114715" custScaleY="11779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</dgm:ptLst>
  <dgm:cxnLst>
    <dgm:cxn modelId="{30A0AD6F-07AA-40A0-8E89-6ED14FC1B183}" srcId="{0265C34F-D148-4BFE-A320-578015C911B0}" destId="{93B363DE-8FFD-499E-81FE-8C163DB03CAF}" srcOrd="0" destOrd="0" parTransId="{39A4296E-FFC7-4165-AD89-6DF361DE7468}" sibTransId="{5669E222-3434-4BE6-A6E0-A668342DD94B}"/>
    <dgm:cxn modelId="{90C9DBC7-72DC-4D82-AB4A-59D5CEE2C43E}" type="presOf" srcId="{0265C34F-D148-4BFE-A320-578015C911B0}" destId="{DBBE702F-9105-44B5-8E08-0C99E76F4500}" srcOrd="0" destOrd="0" presId="urn:microsoft.com/office/officeart/2005/8/layout/bList2"/>
    <dgm:cxn modelId="{990EA1BA-4068-4A74-BD87-69639EC8826F}" type="presOf" srcId="{82F34A23-AA35-43E5-8F1A-0DC734ADD168}" destId="{E15126F2-A2EF-4A37-8CEE-DEB3523CD469}" srcOrd="1" destOrd="0" presId="urn:microsoft.com/office/officeart/2005/8/layout/bList2"/>
    <dgm:cxn modelId="{4EB9D93A-050C-4D53-88F7-E5B4325EB65E}" type="presOf" srcId="{E07412B7-47AD-4C09-8EBB-B7232EEE99B3}" destId="{B39DB3C5-5378-40D1-BCC1-588C31FDEE39}" srcOrd="0" destOrd="0" presId="urn:microsoft.com/office/officeart/2005/8/layout/bList2"/>
    <dgm:cxn modelId="{AB216777-0FFA-4720-84AB-AA182FD54512}" srcId="{FCFCCE16-1223-4253-81EC-8FF7FB0B19D4}" destId="{82F34A23-AA35-43E5-8F1A-0DC734ADD168}" srcOrd="0" destOrd="0" parTransId="{6D3993FF-0536-4D95-9362-D25FEF3381E0}" sibTransId="{18735410-12CB-4A6D-818D-41FDC095F453}"/>
    <dgm:cxn modelId="{2AF278B5-9785-419E-ADB1-A5D45F952E28}" type="presOf" srcId="{9C47BB74-A392-4590-805D-9A8903705A5A}" destId="{CA7CF279-978B-4F22-8E90-5F5B42AC3859}" srcOrd="0" destOrd="0" presId="urn:microsoft.com/office/officeart/2005/8/layout/bList2"/>
    <dgm:cxn modelId="{4AE09D4B-1853-4B3E-B306-AB59C58F768E}" type="presOf" srcId="{FCFCCE16-1223-4253-81EC-8FF7FB0B19D4}" destId="{BDE8C0AF-152A-4B15-A979-48F309BB13B7}" srcOrd="0" destOrd="0" presId="urn:microsoft.com/office/officeart/2005/8/layout/bList2"/>
    <dgm:cxn modelId="{DD37F65E-3380-4F12-B0A7-C34259080DA0}" type="presOf" srcId="{93B363DE-8FFD-499E-81FE-8C163DB03CAF}" destId="{0201BC70-9631-41B0-837A-DC1AB1F16582}" srcOrd="0" destOrd="0" presId="urn:microsoft.com/office/officeart/2005/8/layout/bList2"/>
    <dgm:cxn modelId="{86C4E456-1FD7-4A3E-8A1A-F309D9242D6A}" type="presOf" srcId="{0265C34F-D148-4BFE-A320-578015C911B0}" destId="{F2C87E55-62E0-4EEC-874B-DB97F1954483}" srcOrd="1" destOrd="0" presId="urn:microsoft.com/office/officeart/2005/8/layout/bList2"/>
    <dgm:cxn modelId="{E65B2612-3C6F-438C-A6E3-A1FAB7E05273}" type="presOf" srcId="{82F34A23-AA35-43E5-8F1A-0DC734ADD168}" destId="{6D9F97AC-5A48-4D04-8E67-A7F006BD8F90}" srcOrd="0" destOrd="0" presId="urn:microsoft.com/office/officeart/2005/8/layout/bList2"/>
    <dgm:cxn modelId="{775BBEB4-A277-40E0-8C9A-DB79199FD979}" srcId="{82F34A23-AA35-43E5-8F1A-0DC734ADD168}" destId="{E07412B7-47AD-4C09-8EBB-B7232EEE99B3}" srcOrd="0" destOrd="0" parTransId="{4C3364B1-4F6E-4232-923B-97D7B4DE521F}" sibTransId="{5469F86B-1928-42D0-A027-4742F8986566}"/>
    <dgm:cxn modelId="{6A2BE2D8-4139-462A-8519-E18F422BC10C}" srcId="{149DDAF9-AD9F-4FE6-B4D8-A03C3C31A364}" destId="{9C47BB74-A392-4590-805D-9A8903705A5A}" srcOrd="0" destOrd="0" parTransId="{AD6EB615-E90E-4367-98EB-173D7A51C57E}" sibTransId="{0CA3B4AC-252A-4F04-87E0-417869E492C0}"/>
    <dgm:cxn modelId="{DBD85287-3BB9-4B48-9020-0BC6B90D66D1}" srcId="{FCFCCE16-1223-4253-81EC-8FF7FB0B19D4}" destId="{149DDAF9-AD9F-4FE6-B4D8-A03C3C31A364}" srcOrd="1" destOrd="0" parTransId="{4792AC6A-4FF8-4AB2-A4B1-D42C8EA07589}" sibTransId="{86E5BD6A-B8A9-4637-B852-FF3D4AB1CF9E}"/>
    <dgm:cxn modelId="{D66D93E8-AD58-4419-A180-E17D23EC1F7A}" type="presOf" srcId="{18735410-12CB-4A6D-818D-41FDC095F453}" destId="{975516DE-9129-49B3-9DBC-536787B31271}" srcOrd="0" destOrd="0" presId="urn:microsoft.com/office/officeart/2005/8/layout/bList2"/>
    <dgm:cxn modelId="{6091C9C4-D888-4F54-8474-14E552B92C60}" type="presOf" srcId="{149DDAF9-AD9F-4FE6-B4D8-A03C3C31A364}" destId="{13505265-9420-495E-8D42-077295F31B8B}" srcOrd="1" destOrd="0" presId="urn:microsoft.com/office/officeart/2005/8/layout/bList2"/>
    <dgm:cxn modelId="{5DDD0323-00D3-4223-84D7-79867A354C3B}" srcId="{FCFCCE16-1223-4253-81EC-8FF7FB0B19D4}" destId="{0265C34F-D148-4BFE-A320-578015C911B0}" srcOrd="2" destOrd="0" parTransId="{8C1B378E-802C-4A5E-9344-A4582FB42C5A}" sibTransId="{53D98A59-8615-48DD-910C-DC47D7C7EBDD}"/>
    <dgm:cxn modelId="{3FFB878A-0273-474A-8205-9AD1379D6723}" type="presOf" srcId="{86E5BD6A-B8A9-4637-B852-FF3D4AB1CF9E}" destId="{A8F0395C-ECF3-431D-8E03-900EAAC4AB3E}" srcOrd="0" destOrd="0" presId="urn:microsoft.com/office/officeart/2005/8/layout/bList2"/>
    <dgm:cxn modelId="{22C02266-152C-452A-AD72-4B2C9DF53C4F}" type="presOf" srcId="{149DDAF9-AD9F-4FE6-B4D8-A03C3C31A364}" destId="{8C553729-D7FD-4B7D-8D3C-81C2274CD922}" srcOrd="0" destOrd="0" presId="urn:microsoft.com/office/officeart/2005/8/layout/bList2"/>
    <dgm:cxn modelId="{7B9E575A-1DE1-44EF-850F-AA5316833BDE}" type="presParOf" srcId="{BDE8C0AF-152A-4B15-A979-48F309BB13B7}" destId="{99690E69-2F43-4DF2-9BE5-D37CCDCD2838}" srcOrd="0" destOrd="0" presId="urn:microsoft.com/office/officeart/2005/8/layout/bList2"/>
    <dgm:cxn modelId="{1BE1E01E-845E-4AC0-BB05-72E59DD563BD}" type="presParOf" srcId="{99690E69-2F43-4DF2-9BE5-D37CCDCD2838}" destId="{B39DB3C5-5378-40D1-BCC1-588C31FDEE39}" srcOrd="0" destOrd="0" presId="urn:microsoft.com/office/officeart/2005/8/layout/bList2"/>
    <dgm:cxn modelId="{7A0FE7F7-26A6-4C28-838B-422884B9AE49}" type="presParOf" srcId="{99690E69-2F43-4DF2-9BE5-D37CCDCD2838}" destId="{6D9F97AC-5A48-4D04-8E67-A7F006BD8F90}" srcOrd="1" destOrd="0" presId="urn:microsoft.com/office/officeart/2005/8/layout/bList2"/>
    <dgm:cxn modelId="{24E148FD-C993-42CE-AD9B-AAF14DD56F61}" type="presParOf" srcId="{99690E69-2F43-4DF2-9BE5-D37CCDCD2838}" destId="{E15126F2-A2EF-4A37-8CEE-DEB3523CD469}" srcOrd="2" destOrd="0" presId="urn:microsoft.com/office/officeart/2005/8/layout/bList2"/>
    <dgm:cxn modelId="{9ACB3A36-63D5-4D07-B1EA-CE720D865E0F}" type="presParOf" srcId="{99690E69-2F43-4DF2-9BE5-D37CCDCD2838}" destId="{0B064AF5-7D91-44C0-B990-FF90D70A1513}" srcOrd="3" destOrd="0" presId="urn:microsoft.com/office/officeart/2005/8/layout/bList2"/>
    <dgm:cxn modelId="{DC14EF9E-88ED-41C8-8537-4CE15E1AB58E}" type="presParOf" srcId="{BDE8C0AF-152A-4B15-A979-48F309BB13B7}" destId="{975516DE-9129-49B3-9DBC-536787B31271}" srcOrd="1" destOrd="0" presId="urn:microsoft.com/office/officeart/2005/8/layout/bList2"/>
    <dgm:cxn modelId="{DE05FD86-AF73-48CA-BFE8-1F9897D434B4}" type="presParOf" srcId="{BDE8C0AF-152A-4B15-A979-48F309BB13B7}" destId="{60848246-710D-4C9E-81ED-B582FCB21AE9}" srcOrd="2" destOrd="0" presId="urn:microsoft.com/office/officeart/2005/8/layout/bList2"/>
    <dgm:cxn modelId="{D673A523-DAF6-47BB-94E6-329590C42282}" type="presParOf" srcId="{60848246-710D-4C9E-81ED-B582FCB21AE9}" destId="{CA7CF279-978B-4F22-8E90-5F5B42AC3859}" srcOrd="0" destOrd="0" presId="urn:microsoft.com/office/officeart/2005/8/layout/bList2"/>
    <dgm:cxn modelId="{E359C4BA-A4DE-4672-A2FC-84C8659D5DAF}" type="presParOf" srcId="{60848246-710D-4C9E-81ED-B582FCB21AE9}" destId="{8C553729-D7FD-4B7D-8D3C-81C2274CD922}" srcOrd="1" destOrd="0" presId="urn:microsoft.com/office/officeart/2005/8/layout/bList2"/>
    <dgm:cxn modelId="{08FD99BD-AA4F-4DD8-AC0A-3A8E43039E4F}" type="presParOf" srcId="{60848246-710D-4C9E-81ED-B582FCB21AE9}" destId="{13505265-9420-495E-8D42-077295F31B8B}" srcOrd="2" destOrd="0" presId="urn:microsoft.com/office/officeart/2005/8/layout/bList2"/>
    <dgm:cxn modelId="{4C281ABF-61B8-48D1-9179-9C9DF1BE8DAD}" type="presParOf" srcId="{60848246-710D-4C9E-81ED-B582FCB21AE9}" destId="{84B6F4D7-3412-4CAB-9E72-A3DF0140391C}" srcOrd="3" destOrd="0" presId="urn:microsoft.com/office/officeart/2005/8/layout/bList2"/>
    <dgm:cxn modelId="{C2017B54-4992-4896-852B-F3574B43BDD0}" type="presParOf" srcId="{BDE8C0AF-152A-4B15-A979-48F309BB13B7}" destId="{A8F0395C-ECF3-431D-8E03-900EAAC4AB3E}" srcOrd="3" destOrd="0" presId="urn:microsoft.com/office/officeart/2005/8/layout/bList2"/>
    <dgm:cxn modelId="{3482F613-443E-4465-AAEA-3F031D43A202}" type="presParOf" srcId="{BDE8C0AF-152A-4B15-A979-48F309BB13B7}" destId="{9F74B283-B78B-4B02-B204-AE2D43A40899}" srcOrd="4" destOrd="0" presId="urn:microsoft.com/office/officeart/2005/8/layout/bList2"/>
    <dgm:cxn modelId="{86548C65-B48A-4996-AD0F-7E23C7ABF7FC}" type="presParOf" srcId="{9F74B283-B78B-4B02-B204-AE2D43A40899}" destId="{0201BC70-9631-41B0-837A-DC1AB1F16582}" srcOrd="0" destOrd="0" presId="urn:microsoft.com/office/officeart/2005/8/layout/bList2"/>
    <dgm:cxn modelId="{AA95A4CA-79A3-44DE-8FD7-2B295C67CFF6}" type="presParOf" srcId="{9F74B283-B78B-4B02-B204-AE2D43A40899}" destId="{DBBE702F-9105-44B5-8E08-0C99E76F4500}" srcOrd="1" destOrd="0" presId="urn:microsoft.com/office/officeart/2005/8/layout/bList2"/>
    <dgm:cxn modelId="{D341DCB4-7D06-4D70-A473-A56469D38927}" type="presParOf" srcId="{9F74B283-B78B-4B02-B204-AE2D43A40899}" destId="{F2C87E55-62E0-4EEC-874B-DB97F1954483}" srcOrd="2" destOrd="0" presId="urn:microsoft.com/office/officeart/2005/8/layout/bList2"/>
    <dgm:cxn modelId="{529E810E-FD68-4473-A972-3A6E5118EEBB}" type="presParOf" srcId="{9F74B283-B78B-4B02-B204-AE2D43A40899}" destId="{8BF6902D-9502-48B3-B31A-C2206E9DCDAE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A91788-8007-44F6-9588-0513F510BDCE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1F2B860-2CBA-4AB1-BA6A-6E8CBEEBAAA4}">
      <dgm:prSet/>
      <dgm:spPr>
        <a:solidFill>
          <a:schemeClr val="accent2">
            <a:alpha val="90000"/>
          </a:schemeClr>
        </a:solidFill>
      </dgm:spPr>
      <dgm:t>
        <a:bodyPr/>
        <a:lstStyle/>
        <a:p>
          <a:pPr rtl="0"/>
          <a:r>
            <a:rPr lang="ru-RU" dirty="0" smtClean="0"/>
            <a:t>В письменном виде </a:t>
          </a:r>
          <a:endParaRPr lang="ru-RU" dirty="0"/>
        </a:p>
      </dgm:t>
    </dgm:pt>
    <dgm:pt modelId="{9CC28EEA-8139-4C50-87EB-0DCD99C49FD7}" type="parTrans" cxnId="{C1CCD0BD-2D2C-443B-AD01-D6A0CB26EC48}">
      <dgm:prSet/>
      <dgm:spPr/>
      <dgm:t>
        <a:bodyPr/>
        <a:lstStyle/>
        <a:p>
          <a:endParaRPr lang="ru-RU"/>
        </a:p>
      </dgm:t>
    </dgm:pt>
    <dgm:pt modelId="{5A676769-E25D-4FBF-B838-848B0D3770AB}" type="sibTrans" cxnId="{C1CCD0BD-2D2C-443B-AD01-D6A0CB26EC48}">
      <dgm:prSet/>
      <dgm:spPr/>
      <dgm:t>
        <a:bodyPr/>
        <a:lstStyle/>
        <a:p>
          <a:endParaRPr lang="ru-RU"/>
        </a:p>
      </dgm:t>
    </dgm:pt>
    <dgm:pt modelId="{03E00A22-F788-49F2-A1A1-DF18A14B20A2}">
      <dgm:prSet/>
      <dgm:spPr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84500">
              <a:srgbClr val="D28156"/>
            </a:gs>
            <a:gs pos="36000">
              <a:schemeClr val="accent3">
                <a:lumMod val="7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</dgm:spPr>
      <dgm:t>
        <a:bodyPr/>
        <a:lstStyle/>
        <a:p>
          <a:pPr rtl="0"/>
          <a:r>
            <a:rPr lang="ru-RU" dirty="0" smtClean="0"/>
            <a:t>В электронном виде на официальном сайте Невьянского городского округа </a:t>
          </a:r>
          <a:r>
            <a:rPr lang="en-US" dirty="0" smtClean="0"/>
            <a:t>http://nevyansk66.ru/</a:t>
          </a:r>
          <a:r>
            <a:rPr lang="ru-RU" dirty="0" smtClean="0"/>
            <a:t> в сети Интернет</a:t>
          </a:r>
          <a:endParaRPr lang="ru-RU" dirty="0"/>
        </a:p>
      </dgm:t>
    </dgm:pt>
    <dgm:pt modelId="{E3CCCE6A-B68C-4FCF-94A0-FD1EAD9FC9FF}" type="parTrans" cxnId="{3A83652D-83E9-4707-9731-A6F48406E216}">
      <dgm:prSet/>
      <dgm:spPr/>
      <dgm:t>
        <a:bodyPr/>
        <a:lstStyle/>
        <a:p>
          <a:endParaRPr lang="ru-RU"/>
        </a:p>
      </dgm:t>
    </dgm:pt>
    <dgm:pt modelId="{F84E2923-4097-4E00-BFA3-25559546841A}" type="sibTrans" cxnId="{3A83652D-83E9-4707-9731-A6F48406E216}">
      <dgm:prSet/>
      <dgm:spPr/>
      <dgm:t>
        <a:bodyPr/>
        <a:lstStyle/>
        <a:p>
          <a:endParaRPr lang="ru-RU"/>
        </a:p>
      </dgm:t>
    </dgm:pt>
    <dgm:pt modelId="{470CD953-0570-405C-B2CF-668E0C9F8139}">
      <dgm:prSet/>
      <dgm:spPr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84500">
              <a:srgbClr val="D28156"/>
            </a:gs>
            <a:gs pos="58000">
              <a:schemeClr val="accent3">
                <a:lumMod val="7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</dgm:spPr>
      <dgm:t>
        <a:bodyPr/>
        <a:lstStyle/>
        <a:p>
          <a:pPr rtl="0"/>
          <a:r>
            <a:rPr lang="ru-RU" dirty="0" smtClean="0"/>
            <a:t>По «телефону доверия» по вопросам противодействия коррупции +7 (34356) 42480 </a:t>
          </a:r>
          <a:endParaRPr lang="ru-RU" dirty="0"/>
        </a:p>
      </dgm:t>
    </dgm:pt>
    <dgm:pt modelId="{C0D296E1-060A-4061-BE25-B7D3928A1569}" type="parTrans" cxnId="{71472CCC-51DC-4507-B314-396959918CD2}">
      <dgm:prSet/>
      <dgm:spPr/>
      <dgm:t>
        <a:bodyPr/>
        <a:lstStyle/>
        <a:p>
          <a:endParaRPr lang="ru-RU"/>
        </a:p>
      </dgm:t>
    </dgm:pt>
    <dgm:pt modelId="{E6E6C454-3FB2-49D8-9C29-33FCF0739AD5}" type="sibTrans" cxnId="{71472CCC-51DC-4507-B314-396959918CD2}">
      <dgm:prSet/>
      <dgm:spPr/>
      <dgm:t>
        <a:bodyPr/>
        <a:lstStyle/>
        <a:p>
          <a:endParaRPr lang="ru-RU"/>
        </a:p>
      </dgm:t>
    </dgm:pt>
    <dgm:pt modelId="{84C18DEF-C734-4E22-8816-1D9D531047F0}">
      <dgm:prSet/>
      <dgm:spPr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84500">
              <a:srgbClr val="D28156"/>
            </a:gs>
            <a:gs pos="52000">
              <a:schemeClr val="accent2">
                <a:lumMod val="7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</dgm:spPr>
      <dgm:t>
        <a:bodyPr/>
        <a:lstStyle/>
        <a:p>
          <a:pPr rtl="0"/>
          <a:r>
            <a:rPr lang="ru-RU" dirty="0" smtClean="0"/>
            <a:t>На личном приеме граждан главой Невьянского городского округа</a:t>
          </a:r>
          <a:endParaRPr lang="ru-RU" dirty="0"/>
        </a:p>
      </dgm:t>
    </dgm:pt>
    <dgm:pt modelId="{2BFAA26E-CA54-4DF4-BE3A-D6462D45FA08}" type="parTrans" cxnId="{A764B750-FFAD-40FF-91C9-CED7388BA090}">
      <dgm:prSet/>
      <dgm:spPr/>
      <dgm:t>
        <a:bodyPr/>
        <a:lstStyle/>
        <a:p>
          <a:endParaRPr lang="ru-RU"/>
        </a:p>
      </dgm:t>
    </dgm:pt>
    <dgm:pt modelId="{23C93EF2-B3AF-4427-A746-4F0AA231CC45}" type="sibTrans" cxnId="{A764B750-FFAD-40FF-91C9-CED7388BA090}">
      <dgm:prSet/>
      <dgm:spPr/>
      <dgm:t>
        <a:bodyPr/>
        <a:lstStyle/>
        <a:p>
          <a:endParaRPr lang="ru-RU"/>
        </a:p>
      </dgm:t>
    </dgm:pt>
    <dgm:pt modelId="{6DE5B8E1-5978-4B34-9050-102B8A14C471}" type="pres">
      <dgm:prSet presAssocID="{14A91788-8007-44F6-9588-0513F510BDC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B2AE34B-4171-4AA7-97EE-88F8FB732B34}" type="pres">
      <dgm:prSet presAssocID="{51F2B860-2CBA-4AB1-BA6A-6E8CBEEBAAA4}" presName="circle1" presStyleLbl="node1" presStyleIdx="0" presStyleCnt="4"/>
      <dgm:spPr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84500">
              <a:srgbClr val="D28156"/>
            </a:gs>
            <a:gs pos="23000">
              <a:schemeClr val="accent2">
                <a:lumMod val="7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accent5">
              <a:lumMod val="75000"/>
            </a:schemeClr>
          </a:solidFill>
        </a:ln>
      </dgm:spPr>
    </dgm:pt>
    <dgm:pt modelId="{B54ECEA0-7039-424E-BB72-2C0174CA0C3D}" type="pres">
      <dgm:prSet presAssocID="{51F2B860-2CBA-4AB1-BA6A-6E8CBEEBAAA4}" presName="space" presStyleCnt="0"/>
      <dgm:spPr/>
    </dgm:pt>
    <dgm:pt modelId="{EA0350B3-C0A2-4F92-97D9-BCD24BB48176}" type="pres">
      <dgm:prSet presAssocID="{51F2B860-2CBA-4AB1-BA6A-6E8CBEEBAAA4}" presName="rect1" presStyleLbl="alignAcc1" presStyleIdx="0" presStyleCnt="4"/>
      <dgm:spPr/>
      <dgm:t>
        <a:bodyPr/>
        <a:lstStyle/>
        <a:p>
          <a:endParaRPr lang="ru-RU"/>
        </a:p>
      </dgm:t>
    </dgm:pt>
    <dgm:pt modelId="{C777D872-CB7D-4CB6-A1FA-1C7B60BF679C}" type="pres">
      <dgm:prSet presAssocID="{03E00A22-F788-49F2-A1A1-DF18A14B20A2}" presName="vertSpace2" presStyleLbl="node1" presStyleIdx="0" presStyleCnt="4"/>
      <dgm:spPr/>
    </dgm:pt>
    <dgm:pt modelId="{C0CAE7BA-438A-46F6-9662-84CDDF64A709}" type="pres">
      <dgm:prSet presAssocID="{03E00A22-F788-49F2-A1A1-DF18A14B20A2}" presName="circle2" presStyleLbl="node1" presStyleIdx="1" presStyleCnt="4"/>
      <dgm:spPr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84500">
              <a:srgbClr val="D28156"/>
            </a:gs>
            <a:gs pos="69000">
              <a:schemeClr val="accent2">
                <a:lumMod val="7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</dgm:spPr>
    </dgm:pt>
    <dgm:pt modelId="{26961DE1-5D02-438F-BF28-FC3CBF3A0658}" type="pres">
      <dgm:prSet presAssocID="{03E00A22-F788-49F2-A1A1-DF18A14B20A2}" presName="rect2" presStyleLbl="alignAcc1" presStyleIdx="1" presStyleCnt="4"/>
      <dgm:spPr/>
      <dgm:t>
        <a:bodyPr/>
        <a:lstStyle/>
        <a:p>
          <a:endParaRPr lang="ru-RU"/>
        </a:p>
      </dgm:t>
    </dgm:pt>
    <dgm:pt modelId="{11898EC3-FF30-4AC2-9CF6-9E6CA8D70E0F}" type="pres">
      <dgm:prSet presAssocID="{470CD953-0570-405C-B2CF-668E0C9F8139}" presName="vertSpace3" presStyleLbl="node1" presStyleIdx="1" presStyleCnt="4"/>
      <dgm:spPr/>
    </dgm:pt>
    <dgm:pt modelId="{5F693D4C-2168-4A56-AB7C-05E8FC781AE6}" type="pres">
      <dgm:prSet presAssocID="{470CD953-0570-405C-B2CF-668E0C9F8139}" presName="circle3" presStyleLbl="node1" presStyleIdx="2" presStyleCnt="4"/>
      <dgm:spPr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84500">
              <a:srgbClr val="D28156"/>
            </a:gs>
            <a:gs pos="60000">
              <a:schemeClr val="accent2">
                <a:lumMod val="7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</dgm:spPr>
    </dgm:pt>
    <dgm:pt modelId="{88F46C80-C44F-490E-A708-7D3F27A44119}" type="pres">
      <dgm:prSet presAssocID="{470CD953-0570-405C-B2CF-668E0C9F8139}" presName="rect3" presStyleLbl="alignAcc1" presStyleIdx="2" presStyleCnt="4"/>
      <dgm:spPr/>
      <dgm:t>
        <a:bodyPr/>
        <a:lstStyle/>
        <a:p>
          <a:endParaRPr lang="ru-RU"/>
        </a:p>
      </dgm:t>
    </dgm:pt>
    <dgm:pt modelId="{5B874AE8-5C19-40DD-9274-0616439F56D1}" type="pres">
      <dgm:prSet presAssocID="{84C18DEF-C734-4E22-8816-1D9D531047F0}" presName="vertSpace4" presStyleLbl="node1" presStyleIdx="2" presStyleCnt="4"/>
      <dgm:spPr/>
    </dgm:pt>
    <dgm:pt modelId="{37DCFC31-DC34-49E4-BB7D-27882DD7320A}" type="pres">
      <dgm:prSet presAssocID="{84C18DEF-C734-4E22-8816-1D9D531047F0}" presName="circle4" presStyleLbl="node1" presStyleIdx="3" presStyleCnt="4"/>
      <dgm:spPr/>
    </dgm:pt>
    <dgm:pt modelId="{472B8793-E8B3-4C66-A20D-40537EDA4F38}" type="pres">
      <dgm:prSet presAssocID="{84C18DEF-C734-4E22-8816-1D9D531047F0}" presName="rect4" presStyleLbl="alignAcc1" presStyleIdx="3" presStyleCnt="4"/>
      <dgm:spPr/>
      <dgm:t>
        <a:bodyPr/>
        <a:lstStyle/>
        <a:p>
          <a:endParaRPr lang="ru-RU"/>
        </a:p>
      </dgm:t>
    </dgm:pt>
    <dgm:pt modelId="{12DC2EBA-219F-4FBA-90FA-E1EAAD33EAC5}" type="pres">
      <dgm:prSet presAssocID="{51F2B860-2CBA-4AB1-BA6A-6E8CBEEBAAA4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9AB9F4-6CEF-4CFC-9BAF-16EFEEC9ADAC}" type="pres">
      <dgm:prSet presAssocID="{03E00A22-F788-49F2-A1A1-DF18A14B20A2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72503F-DA03-49DF-81FB-4BB92E78F406}" type="pres">
      <dgm:prSet presAssocID="{470CD953-0570-405C-B2CF-668E0C9F8139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3036E6-A698-4F5B-ACC7-B3140C6AEA51}" type="pres">
      <dgm:prSet presAssocID="{84C18DEF-C734-4E22-8816-1D9D531047F0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3CCBF2-00EF-43D0-B52A-122227EDEDC8}" type="presOf" srcId="{84C18DEF-C734-4E22-8816-1D9D531047F0}" destId="{3B3036E6-A698-4F5B-ACC7-B3140C6AEA51}" srcOrd="1" destOrd="0" presId="urn:microsoft.com/office/officeart/2005/8/layout/target3"/>
    <dgm:cxn modelId="{71472CCC-51DC-4507-B314-396959918CD2}" srcId="{14A91788-8007-44F6-9588-0513F510BDCE}" destId="{470CD953-0570-405C-B2CF-668E0C9F8139}" srcOrd="2" destOrd="0" parTransId="{C0D296E1-060A-4061-BE25-B7D3928A1569}" sibTransId="{E6E6C454-3FB2-49D8-9C29-33FCF0739AD5}"/>
    <dgm:cxn modelId="{6D441413-89AD-4CA6-901E-B692C3CE832B}" type="presOf" srcId="{51F2B860-2CBA-4AB1-BA6A-6E8CBEEBAAA4}" destId="{12DC2EBA-219F-4FBA-90FA-E1EAAD33EAC5}" srcOrd="1" destOrd="0" presId="urn:microsoft.com/office/officeart/2005/8/layout/target3"/>
    <dgm:cxn modelId="{A764B750-FFAD-40FF-91C9-CED7388BA090}" srcId="{14A91788-8007-44F6-9588-0513F510BDCE}" destId="{84C18DEF-C734-4E22-8816-1D9D531047F0}" srcOrd="3" destOrd="0" parTransId="{2BFAA26E-CA54-4DF4-BE3A-D6462D45FA08}" sibTransId="{23C93EF2-B3AF-4427-A746-4F0AA231CC45}"/>
    <dgm:cxn modelId="{EFFBE669-07A9-40D9-9277-64D5E8EF939C}" type="presOf" srcId="{470CD953-0570-405C-B2CF-668E0C9F8139}" destId="{88F46C80-C44F-490E-A708-7D3F27A44119}" srcOrd="0" destOrd="0" presId="urn:microsoft.com/office/officeart/2005/8/layout/target3"/>
    <dgm:cxn modelId="{9CE40AAC-D6C2-43D8-A342-F6E8C05320FA}" type="presOf" srcId="{51F2B860-2CBA-4AB1-BA6A-6E8CBEEBAAA4}" destId="{EA0350B3-C0A2-4F92-97D9-BCD24BB48176}" srcOrd="0" destOrd="0" presId="urn:microsoft.com/office/officeart/2005/8/layout/target3"/>
    <dgm:cxn modelId="{3A83652D-83E9-4707-9731-A6F48406E216}" srcId="{14A91788-8007-44F6-9588-0513F510BDCE}" destId="{03E00A22-F788-49F2-A1A1-DF18A14B20A2}" srcOrd="1" destOrd="0" parTransId="{E3CCCE6A-B68C-4FCF-94A0-FD1EAD9FC9FF}" sibTransId="{F84E2923-4097-4E00-BFA3-25559546841A}"/>
    <dgm:cxn modelId="{F66AD36A-0EFD-4205-B3EE-61B211F0EA99}" type="presOf" srcId="{14A91788-8007-44F6-9588-0513F510BDCE}" destId="{6DE5B8E1-5978-4B34-9050-102B8A14C471}" srcOrd="0" destOrd="0" presId="urn:microsoft.com/office/officeart/2005/8/layout/target3"/>
    <dgm:cxn modelId="{8681BE99-0E56-4350-B647-7AA59BBD7D10}" type="presOf" srcId="{03E00A22-F788-49F2-A1A1-DF18A14B20A2}" destId="{209AB9F4-6CEF-4CFC-9BAF-16EFEEC9ADAC}" srcOrd="1" destOrd="0" presId="urn:microsoft.com/office/officeart/2005/8/layout/target3"/>
    <dgm:cxn modelId="{C1CCD0BD-2D2C-443B-AD01-D6A0CB26EC48}" srcId="{14A91788-8007-44F6-9588-0513F510BDCE}" destId="{51F2B860-2CBA-4AB1-BA6A-6E8CBEEBAAA4}" srcOrd="0" destOrd="0" parTransId="{9CC28EEA-8139-4C50-87EB-0DCD99C49FD7}" sibTransId="{5A676769-E25D-4FBF-B838-848B0D3770AB}"/>
    <dgm:cxn modelId="{07004E21-72A9-4C09-B8CA-6AC55CAA82A6}" type="presOf" srcId="{03E00A22-F788-49F2-A1A1-DF18A14B20A2}" destId="{26961DE1-5D02-438F-BF28-FC3CBF3A0658}" srcOrd="0" destOrd="0" presId="urn:microsoft.com/office/officeart/2005/8/layout/target3"/>
    <dgm:cxn modelId="{50B2E4F8-85F1-435D-B818-3AD921E908E2}" type="presOf" srcId="{470CD953-0570-405C-B2CF-668E0C9F8139}" destId="{FF72503F-DA03-49DF-81FB-4BB92E78F406}" srcOrd="1" destOrd="0" presId="urn:microsoft.com/office/officeart/2005/8/layout/target3"/>
    <dgm:cxn modelId="{DD4BF009-36DE-47AC-9838-5AECC6FA0B12}" type="presOf" srcId="{84C18DEF-C734-4E22-8816-1D9D531047F0}" destId="{472B8793-E8B3-4C66-A20D-40537EDA4F38}" srcOrd="0" destOrd="0" presId="urn:microsoft.com/office/officeart/2005/8/layout/target3"/>
    <dgm:cxn modelId="{9BB37006-BECF-41BC-B9B9-7293BEDF9B01}" type="presParOf" srcId="{6DE5B8E1-5978-4B34-9050-102B8A14C471}" destId="{8B2AE34B-4171-4AA7-97EE-88F8FB732B34}" srcOrd="0" destOrd="0" presId="urn:microsoft.com/office/officeart/2005/8/layout/target3"/>
    <dgm:cxn modelId="{699D3F83-8BFD-4772-A510-749B5414AFB8}" type="presParOf" srcId="{6DE5B8E1-5978-4B34-9050-102B8A14C471}" destId="{B54ECEA0-7039-424E-BB72-2C0174CA0C3D}" srcOrd="1" destOrd="0" presId="urn:microsoft.com/office/officeart/2005/8/layout/target3"/>
    <dgm:cxn modelId="{BCA5AFEA-3190-418D-8FA7-DAD6E1D218FF}" type="presParOf" srcId="{6DE5B8E1-5978-4B34-9050-102B8A14C471}" destId="{EA0350B3-C0A2-4F92-97D9-BCD24BB48176}" srcOrd="2" destOrd="0" presId="urn:microsoft.com/office/officeart/2005/8/layout/target3"/>
    <dgm:cxn modelId="{8BF633BA-B119-441E-8FB9-BDDBDB589634}" type="presParOf" srcId="{6DE5B8E1-5978-4B34-9050-102B8A14C471}" destId="{C777D872-CB7D-4CB6-A1FA-1C7B60BF679C}" srcOrd="3" destOrd="0" presId="urn:microsoft.com/office/officeart/2005/8/layout/target3"/>
    <dgm:cxn modelId="{C644A01E-9B95-4A56-86B8-B95F9AEF6A45}" type="presParOf" srcId="{6DE5B8E1-5978-4B34-9050-102B8A14C471}" destId="{C0CAE7BA-438A-46F6-9662-84CDDF64A709}" srcOrd="4" destOrd="0" presId="urn:microsoft.com/office/officeart/2005/8/layout/target3"/>
    <dgm:cxn modelId="{73709850-7177-4D5C-AC88-D426D4187ECE}" type="presParOf" srcId="{6DE5B8E1-5978-4B34-9050-102B8A14C471}" destId="{26961DE1-5D02-438F-BF28-FC3CBF3A0658}" srcOrd="5" destOrd="0" presId="urn:microsoft.com/office/officeart/2005/8/layout/target3"/>
    <dgm:cxn modelId="{A633D25E-3F1C-4F72-8674-7F94890E4056}" type="presParOf" srcId="{6DE5B8E1-5978-4B34-9050-102B8A14C471}" destId="{11898EC3-FF30-4AC2-9CF6-9E6CA8D70E0F}" srcOrd="6" destOrd="0" presId="urn:microsoft.com/office/officeart/2005/8/layout/target3"/>
    <dgm:cxn modelId="{9BF583FB-36DF-4F1C-A35F-9FDB76D70FE3}" type="presParOf" srcId="{6DE5B8E1-5978-4B34-9050-102B8A14C471}" destId="{5F693D4C-2168-4A56-AB7C-05E8FC781AE6}" srcOrd="7" destOrd="0" presId="urn:microsoft.com/office/officeart/2005/8/layout/target3"/>
    <dgm:cxn modelId="{6FBCEB3E-4F6E-45C0-92C2-626937D3B89F}" type="presParOf" srcId="{6DE5B8E1-5978-4B34-9050-102B8A14C471}" destId="{88F46C80-C44F-490E-A708-7D3F27A44119}" srcOrd="8" destOrd="0" presId="urn:microsoft.com/office/officeart/2005/8/layout/target3"/>
    <dgm:cxn modelId="{1B2545AF-F18D-4949-9C00-DAF4E6A9D763}" type="presParOf" srcId="{6DE5B8E1-5978-4B34-9050-102B8A14C471}" destId="{5B874AE8-5C19-40DD-9274-0616439F56D1}" srcOrd="9" destOrd="0" presId="urn:microsoft.com/office/officeart/2005/8/layout/target3"/>
    <dgm:cxn modelId="{B7EA0981-02C6-491D-8759-FDB615CAA1F3}" type="presParOf" srcId="{6DE5B8E1-5978-4B34-9050-102B8A14C471}" destId="{37DCFC31-DC34-49E4-BB7D-27882DD7320A}" srcOrd="10" destOrd="0" presId="urn:microsoft.com/office/officeart/2005/8/layout/target3"/>
    <dgm:cxn modelId="{F565E962-8FCA-420D-81C0-D5790A310776}" type="presParOf" srcId="{6DE5B8E1-5978-4B34-9050-102B8A14C471}" destId="{472B8793-E8B3-4C66-A20D-40537EDA4F38}" srcOrd="11" destOrd="0" presId="urn:microsoft.com/office/officeart/2005/8/layout/target3"/>
    <dgm:cxn modelId="{80ED7048-DE63-44F4-928B-6234BF90EF3D}" type="presParOf" srcId="{6DE5B8E1-5978-4B34-9050-102B8A14C471}" destId="{12DC2EBA-219F-4FBA-90FA-E1EAAD33EAC5}" srcOrd="12" destOrd="0" presId="urn:microsoft.com/office/officeart/2005/8/layout/target3"/>
    <dgm:cxn modelId="{043A52CC-A91A-49FD-8838-690D493300C0}" type="presParOf" srcId="{6DE5B8E1-5978-4B34-9050-102B8A14C471}" destId="{209AB9F4-6CEF-4CFC-9BAF-16EFEEC9ADAC}" srcOrd="13" destOrd="0" presId="urn:microsoft.com/office/officeart/2005/8/layout/target3"/>
    <dgm:cxn modelId="{A0D22D69-75DF-407F-A1DB-97540758C07C}" type="presParOf" srcId="{6DE5B8E1-5978-4B34-9050-102B8A14C471}" destId="{FF72503F-DA03-49DF-81FB-4BB92E78F406}" srcOrd="14" destOrd="0" presId="urn:microsoft.com/office/officeart/2005/8/layout/target3"/>
    <dgm:cxn modelId="{70496F79-B1C0-40E0-9F32-0ABBE135DFC8}" type="presParOf" srcId="{6DE5B8E1-5978-4B34-9050-102B8A14C471}" destId="{3B3036E6-A698-4F5B-ACC7-B3140C6AEA51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C8C080-BDC7-4087-95B7-CB0655F5B7A4}">
      <dsp:nvSpPr>
        <dsp:cNvPr id="0" name=""/>
        <dsp:cNvSpPr/>
      </dsp:nvSpPr>
      <dsp:spPr>
        <a:xfrm>
          <a:off x="-6299708" y="-963669"/>
          <a:ext cx="7498675" cy="7498675"/>
        </a:xfrm>
        <a:prstGeom prst="blockArc">
          <a:avLst>
            <a:gd name="adj1" fmla="val 18900000"/>
            <a:gd name="adj2" fmla="val 2700000"/>
            <a:gd name="adj3" fmla="val 288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B1BCED-9C46-4D19-8C61-5147BA54E08F}">
      <dsp:nvSpPr>
        <dsp:cNvPr id="0" name=""/>
        <dsp:cNvSpPr/>
      </dsp:nvSpPr>
      <dsp:spPr>
        <a:xfrm>
          <a:off x="525376" y="288031"/>
          <a:ext cx="11067911" cy="586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5574" tIns="38100" rIns="38100" bIns="3810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1"/>
              </a:solidFill>
            </a:rPr>
            <a:t>КОНТРОЛЬ ЗА ИСПОЛНЕНИЕМ МЕР ПО ПРОТИВОДЕЙСТВИЮ КОРРУПЦИИ В НЕВЬЯНСКОМ ГОРОДСКОМ ОКРУГЕ</a:t>
          </a:r>
        </a:p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b="1" kern="1200" dirty="0"/>
        </a:p>
      </dsp:txBody>
      <dsp:txXfrm>
        <a:off x="525376" y="288031"/>
        <a:ext cx="11067911" cy="586550"/>
      </dsp:txXfrm>
    </dsp:sp>
    <dsp:sp modelId="{C8CD7518-6839-449F-8A99-82AFFD573950}">
      <dsp:nvSpPr>
        <dsp:cNvPr id="0" name=""/>
        <dsp:cNvSpPr/>
      </dsp:nvSpPr>
      <dsp:spPr>
        <a:xfrm>
          <a:off x="79789" y="220067"/>
          <a:ext cx="733187" cy="7331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C4C77B-5D6F-4D42-B14B-B9F43959AE6A}">
      <dsp:nvSpPr>
        <dsp:cNvPr id="0" name=""/>
        <dsp:cNvSpPr/>
      </dsp:nvSpPr>
      <dsp:spPr>
        <a:xfrm>
          <a:off x="928861" y="1173100"/>
          <a:ext cx="10585433" cy="586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5574" tIns="38100" rIns="38100" bIns="3810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i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Социологический опрос уровня восприятия коррупции</a:t>
          </a:r>
          <a:endParaRPr lang="ru-RU" sz="1500" i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28861" y="1173100"/>
        <a:ext cx="10585433" cy="586550"/>
      </dsp:txXfrm>
    </dsp:sp>
    <dsp:sp modelId="{56160F00-B3E6-45D2-A835-341B6FB9CAD3}">
      <dsp:nvSpPr>
        <dsp:cNvPr id="0" name=""/>
        <dsp:cNvSpPr/>
      </dsp:nvSpPr>
      <dsp:spPr>
        <a:xfrm>
          <a:off x="562267" y="1099781"/>
          <a:ext cx="733187" cy="7331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ECDF31-F1ED-4467-875E-20F413EBE4B2}">
      <dsp:nvSpPr>
        <dsp:cNvPr id="0" name=""/>
        <dsp:cNvSpPr/>
      </dsp:nvSpPr>
      <dsp:spPr>
        <a:xfrm>
          <a:off x="1228479" y="2088230"/>
          <a:ext cx="10364808" cy="586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5574" tIns="38100" rIns="38100" bIns="3810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Рассмотрение правоприменительной практики по результатам вступивших в законную силу решений судов</a:t>
          </a:r>
          <a:endParaRPr lang="ru-RU" sz="15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28479" y="2088230"/>
        <a:ext cx="10364808" cy="586550"/>
      </dsp:txXfrm>
    </dsp:sp>
    <dsp:sp modelId="{F07F3818-73B0-4C75-9117-EF5A2276612E}">
      <dsp:nvSpPr>
        <dsp:cNvPr id="0" name=""/>
        <dsp:cNvSpPr/>
      </dsp:nvSpPr>
      <dsp:spPr>
        <a:xfrm>
          <a:off x="782892" y="1979495"/>
          <a:ext cx="733187" cy="7331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12A02D-2DEC-4E0D-8698-52A19FDDD2B5}">
      <dsp:nvSpPr>
        <dsp:cNvPr id="0" name=""/>
        <dsp:cNvSpPr/>
      </dsp:nvSpPr>
      <dsp:spPr>
        <a:xfrm>
          <a:off x="1149486" y="2931971"/>
          <a:ext cx="10364808" cy="586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5574" tIns="38100" rIns="38100" bIns="3810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Анализ практики применения организационных, разъяснительных и иных мер по недопущению должностными лицами коррупционного поведения</a:t>
          </a:r>
          <a:endParaRPr lang="ru-RU" sz="15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49486" y="2931971"/>
        <a:ext cx="10364808" cy="586550"/>
      </dsp:txXfrm>
    </dsp:sp>
    <dsp:sp modelId="{706D9413-32FE-405C-8CFA-72930129B9C5}">
      <dsp:nvSpPr>
        <dsp:cNvPr id="0" name=""/>
        <dsp:cNvSpPr/>
      </dsp:nvSpPr>
      <dsp:spPr>
        <a:xfrm>
          <a:off x="782892" y="2858652"/>
          <a:ext cx="733187" cy="7331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3F93F3-3E0C-4F2F-960C-6117A8070D48}">
      <dsp:nvSpPr>
        <dsp:cNvPr id="0" name=""/>
        <dsp:cNvSpPr/>
      </dsp:nvSpPr>
      <dsp:spPr>
        <a:xfrm>
          <a:off x="928861" y="3811685"/>
          <a:ext cx="10585433" cy="586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5574" tIns="38100" rIns="38100" bIns="3810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Контроль и анализ ситуации по соблюдению гражданскими служащими ограничений, запретов, требований о предотвращении или урегулировании конфликта интересов</a:t>
          </a:r>
          <a:endParaRPr lang="ru-RU" sz="15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28861" y="3811685"/>
        <a:ext cx="10585433" cy="586550"/>
      </dsp:txXfrm>
    </dsp:sp>
    <dsp:sp modelId="{B9B6FC94-E299-47B3-BF9B-52C8A5B74552}">
      <dsp:nvSpPr>
        <dsp:cNvPr id="0" name=""/>
        <dsp:cNvSpPr/>
      </dsp:nvSpPr>
      <dsp:spPr>
        <a:xfrm>
          <a:off x="562267" y="3738366"/>
          <a:ext cx="733187" cy="7331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90E0D0-8271-470E-8AD8-FAEB2F078B83}">
      <dsp:nvSpPr>
        <dsp:cNvPr id="0" name=""/>
        <dsp:cNvSpPr/>
      </dsp:nvSpPr>
      <dsp:spPr>
        <a:xfrm>
          <a:off x="446383" y="4691399"/>
          <a:ext cx="11067911" cy="586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5574" tIns="38100" rIns="38100" bIns="3810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Мониторинг состояния и эффективности противодействия коррупции, анализ реализации Плана по противодействию коррупции</a:t>
          </a:r>
          <a:endParaRPr lang="ru-RU" sz="15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6383" y="4691399"/>
        <a:ext cx="11067911" cy="586550"/>
      </dsp:txXfrm>
    </dsp:sp>
    <dsp:sp modelId="{64FC4E37-AF99-4628-9DE8-BAB5C54198DE}">
      <dsp:nvSpPr>
        <dsp:cNvPr id="0" name=""/>
        <dsp:cNvSpPr/>
      </dsp:nvSpPr>
      <dsp:spPr>
        <a:xfrm>
          <a:off x="79789" y="4618080"/>
          <a:ext cx="733187" cy="7331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9DB3C5-5378-40D1-BCC1-588C31FDEE39}">
      <dsp:nvSpPr>
        <dsp:cNvPr id="0" name=""/>
        <dsp:cNvSpPr/>
      </dsp:nvSpPr>
      <dsp:spPr>
        <a:xfrm>
          <a:off x="3186" y="642468"/>
          <a:ext cx="3239248" cy="849502"/>
        </a:xfrm>
        <a:prstGeom prst="round2SameRect">
          <a:avLst>
            <a:gd name="adj1" fmla="val 8000"/>
            <a:gd name="adj2" fmla="val 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52400" rIns="50800" bIns="5080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 smtClean="0">
              <a:solidFill>
                <a:srgbClr val="FF0000"/>
              </a:solidFill>
            </a:rPr>
            <a:t>180</a:t>
          </a:r>
          <a:endParaRPr lang="ru-RU" sz="4000" kern="1200" dirty="0">
            <a:solidFill>
              <a:srgbClr val="FF0000"/>
            </a:solidFill>
          </a:endParaRPr>
        </a:p>
      </dsp:txBody>
      <dsp:txXfrm>
        <a:off x="23091" y="662373"/>
        <a:ext cx="3199438" cy="829597"/>
      </dsp:txXfrm>
    </dsp:sp>
    <dsp:sp modelId="{E15126F2-A2EF-4A37-8CEE-DEB3523CD469}">
      <dsp:nvSpPr>
        <dsp:cNvPr id="0" name=""/>
        <dsp:cNvSpPr/>
      </dsp:nvSpPr>
      <dsp:spPr>
        <a:xfrm>
          <a:off x="3186" y="1517194"/>
          <a:ext cx="3239248" cy="25200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0" rIns="24130" bIns="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tx1"/>
              </a:solidFill>
            </a:rPr>
            <a:t>Количество  проектов нормативных правовых актов, разработанных в отчетный период </a:t>
          </a:r>
          <a:endParaRPr lang="ru-RU" sz="1900" kern="1200" dirty="0">
            <a:solidFill>
              <a:schemeClr val="tx1"/>
            </a:solidFill>
          </a:endParaRPr>
        </a:p>
      </dsp:txBody>
      <dsp:txXfrm>
        <a:off x="3186" y="1517194"/>
        <a:ext cx="2281160" cy="2520049"/>
      </dsp:txXfrm>
    </dsp:sp>
    <dsp:sp modelId="{0B064AF5-7D91-44C0-B990-FF90D70A1513}">
      <dsp:nvSpPr>
        <dsp:cNvPr id="0" name=""/>
        <dsp:cNvSpPr/>
      </dsp:nvSpPr>
      <dsp:spPr>
        <a:xfrm>
          <a:off x="2285052" y="2376263"/>
          <a:ext cx="1330621" cy="131791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7CF279-978B-4F22-8E90-5F5B42AC3859}">
      <dsp:nvSpPr>
        <dsp:cNvPr id="0" name=""/>
        <dsp:cNvSpPr/>
      </dsp:nvSpPr>
      <dsp:spPr>
        <a:xfrm>
          <a:off x="3916018" y="642454"/>
          <a:ext cx="3239248" cy="87049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52400" rIns="50800" bIns="5080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 smtClean="0">
              <a:solidFill>
                <a:srgbClr val="FF0000"/>
              </a:solidFill>
            </a:rPr>
            <a:t>542</a:t>
          </a:r>
          <a:endParaRPr lang="ru-RU" sz="4000" kern="1200" dirty="0">
            <a:solidFill>
              <a:srgbClr val="FF0000"/>
            </a:solidFill>
          </a:endParaRPr>
        </a:p>
      </dsp:txBody>
      <dsp:txXfrm>
        <a:off x="3936415" y="662851"/>
        <a:ext cx="3198454" cy="850093"/>
      </dsp:txXfrm>
    </dsp:sp>
    <dsp:sp modelId="{13505265-9420-495E-8D42-077295F31B8B}">
      <dsp:nvSpPr>
        <dsp:cNvPr id="0" name=""/>
        <dsp:cNvSpPr/>
      </dsp:nvSpPr>
      <dsp:spPr>
        <a:xfrm>
          <a:off x="3916018" y="1544042"/>
          <a:ext cx="3239248" cy="2530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0" rIns="24130" bIns="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tx1"/>
              </a:solidFill>
            </a:rPr>
            <a:t>Количество независимых экспертов, на электронные адреса которых направлены уведомления</a:t>
          </a:r>
          <a:endParaRPr lang="ru-RU" sz="1900" kern="1200" dirty="0">
            <a:solidFill>
              <a:schemeClr val="tx1"/>
            </a:solidFill>
          </a:endParaRPr>
        </a:p>
      </dsp:txBody>
      <dsp:txXfrm>
        <a:off x="3916018" y="1544042"/>
        <a:ext cx="2281160" cy="2530550"/>
      </dsp:txXfrm>
    </dsp:sp>
    <dsp:sp modelId="{84B6F4D7-3412-4CAB-9E72-A3DF0140391C}">
      <dsp:nvSpPr>
        <dsp:cNvPr id="0" name=""/>
        <dsp:cNvSpPr/>
      </dsp:nvSpPr>
      <dsp:spPr>
        <a:xfrm>
          <a:off x="6176683" y="2376266"/>
          <a:ext cx="1319057" cy="13231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1BC70-9631-41B0-837A-DC1AB1F16582}">
      <dsp:nvSpPr>
        <dsp:cNvPr id="0" name=""/>
        <dsp:cNvSpPr/>
      </dsp:nvSpPr>
      <dsp:spPr>
        <a:xfrm>
          <a:off x="7776617" y="672655"/>
          <a:ext cx="3239248" cy="81905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52400" rIns="50800" bIns="5080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 smtClean="0">
              <a:solidFill>
                <a:srgbClr val="FF0000"/>
              </a:solidFill>
            </a:rPr>
            <a:t>Не выявлено</a:t>
          </a:r>
          <a:endParaRPr lang="ru-RU" sz="4000" kern="1200" dirty="0">
            <a:solidFill>
              <a:srgbClr val="FF0000"/>
            </a:solidFill>
          </a:endParaRPr>
        </a:p>
      </dsp:txBody>
      <dsp:txXfrm>
        <a:off x="7795809" y="691847"/>
        <a:ext cx="3200864" cy="799867"/>
      </dsp:txXfrm>
    </dsp:sp>
    <dsp:sp modelId="{F2C87E55-62E0-4EEC-874B-DB97F1954483}">
      <dsp:nvSpPr>
        <dsp:cNvPr id="0" name=""/>
        <dsp:cNvSpPr/>
      </dsp:nvSpPr>
      <dsp:spPr>
        <a:xfrm>
          <a:off x="7776617" y="1542281"/>
          <a:ext cx="3239248" cy="25375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0" rIns="24130" bIns="0" numCol="1" spcCol="1270" anchor="ctr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900" kern="1200" dirty="0" err="1" smtClean="0">
              <a:solidFill>
                <a:schemeClr val="tx1"/>
              </a:solidFill>
            </a:rPr>
            <a:t>Коррупциогенные</a:t>
          </a:r>
          <a:r>
            <a:rPr lang="ru-RU" sz="1900" kern="1200" dirty="0" smtClean="0">
              <a:solidFill>
                <a:schemeClr val="tx1"/>
              </a:solidFill>
            </a:rPr>
            <a:t> факторы, которые были выявлены в ходе независимой  антикоррупционной экспертизы</a:t>
          </a:r>
        </a:p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>
        <a:off x="7776617" y="1542281"/>
        <a:ext cx="2281160" cy="2537590"/>
      </dsp:txXfrm>
    </dsp:sp>
    <dsp:sp modelId="{8BF6902D-9502-48B3-B31A-C2206E9DCDAE}">
      <dsp:nvSpPr>
        <dsp:cNvPr id="0" name=""/>
        <dsp:cNvSpPr/>
      </dsp:nvSpPr>
      <dsp:spPr>
        <a:xfrm>
          <a:off x="10065996" y="2355464"/>
          <a:ext cx="1300566" cy="133551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2AE34B-4171-4AA7-97EE-88F8FB732B34}">
      <dsp:nvSpPr>
        <dsp:cNvPr id="0" name=""/>
        <dsp:cNvSpPr/>
      </dsp:nvSpPr>
      <dsp:spPr>
        <a:xfrm>
          <a:off x="0" y="0"/>
          <a:ext cx="4320480" cy="432048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84500">
              <a:srgbClr val="D28156"/>
            </a:gs>
            <a:gs pos="23000">
              <a:schemeClr val="accent2">
                <a:lumMod val="7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0350B3-C0A2-4F92-97D9-BCD24BB48176}">
      <dsp:nvSpPr>
        <dsp:cNvPr id="0" name=""/>
        <dsp:cNvSpPr/>
      </dsp:nvSpPr>
      <dsp:spPr>
        <a:xfrm>
          <a:off x="2160240" y="0"/>
          <a:ext cx="8928992" cy="4320480"/>
        </a:xfrm>
        <a:prstGeom prst="rect">
          <a:avLst/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В письменном виде </a:t>
          </a:r>
          <a:endParaRPr lang="ru-RU" sz="2500" kern="1200" dirty="0"/>
        </a:p>
      </dsp:txBody>
      <dsp:txXfrm>
        <a:off x="2160240" y="0"/>
        <a:ext cx="8928992" cy="918101"/>
      </dsp:txXfrm>
    </dsp:sp>
    <dsp:sp modelId="{C0CAE7BA-438A-46F6-9662-84CDDF64A709}">
      <dsp:nvSpPr>
        <dsp:cNvPr id="0" name=""/>
        <dsp:cNvSpPr/>
      </dsp:nvSpPr>
      <dsp:spPr>
        <a:xfrm>
          <a:off x="567062" y="918101"/>
          <a:ext cx="3186354" cy="3186354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84500">
              <a:srgbClr val="D28156"/>
            </a:gs>
            <a:gs pos="69000">
              <a:schemeClr val="accent2">
                <a:lumMod val="7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961DE1-5D02-438F-BF28-FC3CBF3A0658}">
      <dsp:nvSpPr>
        <dsp:cNvPr id="0" name=""/>
        <dsp:cNvSpPr/>
      </dsp:nvSpPr>
      <dsp:spPr>
        <a:xfrm>
          <a:off x="2160240" y="918101"/>
          <a:ext cx="8928992" cy="318635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84500">
              <a:srgbClr val="D28156"/>
            </a:gs>
            <a:gs pos="36000">
              <a:schemeClr val="accent3">
                <a:lumMod val="7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В электронном виде на официальном сайте Невьянского городского округа </a:t>
          </a:r>
          <a:r>
            <a:rPr lang="en-US" sz="2500" kern="1200" dirty="0" smtClean="0"/>
            <a:t>http://nevyansk66.ru/</a:t>
          </a:r>
          <a:r>
            <a:rPr lang="ru-RU" sz="2500" kern="1200" dirty="0" smtClean="0"/>
            <a:t> в сети Интернет</a:t>
          </a:r>
          <a:endParaRPr lang="ru-RU" sz="2500" kern="1200" dirty="0"/>
        </a:p>
      </dsp:txBody>
      <dsp:txXfrm>
        <a:off x="2160240" y="918101"/>
        <a:ext cx="8928992" cy="918102"/>
      </dsp:txXfrm>
    </dsp:sp>
    <dsp:sp modelId="{5F693D4C-2168-4A56-AB7C-05E8FC781AE6}">
      <dsp:nvSpPr>
        <dsp:cNvPr id="0" name=""/>
        <dsp:cNvSpPr/>
      </dsp:nvSpPr>
      <dsp:spPr>
        <a:xfrm>
          <a:off x="1134126" y="1836203"/>
          <a:ext cx="2052228" cy="2052228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84500">
              <a:srgbClr val="D28156"/>
            </a:gs>
            <a:gs pos="60000">
              <a:schemeClr val="accent2">
                <a:lumMod val="7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F46C80-C44F-490E-A708-7D3F27A44119}">
      <dsp:nvSpPr>
        <dsp:cNvPr id="0" name=""/>
        <dsp:cNvSpPr/>
      </dsp:nvSpPr>
      <dsp:spPr>
        <a:xfrm>
          <a:off x="2160240" y="1836203"/>
          <a:ext cx="8928992" cy="205222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84500">
              <a:srgbClr val="D28156"/>
            </a:gs>
            <a:gs pos="58000">
              <a:schemeClr val="accent3">
                <a:lumMod val="7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По «телефону доверия» по вопросам противодействия коррупции +7 (34356) 42480 </a:t>
          </a:r>
          <a:endParaRPr lang="ru-RU" sz="2500" kern="1200" dirty="0"/>
        </a:p>
      </dsp:txBody>
      <dsp:txXfrm>
        <a:off x="2160240" y="1836203"/>
        <a:ext cx="8928992" cy="918101"/>
      </dsp:txXfrm>
    </dsp:sp>
    <dsp:sp modelId="{37DCFC31-DC34-49E4-BB7D-27882DD7320A}">
      <dsp:nvSpPr>
        <dsp:cNvPr id="0" name=""/>
        <dsp:cNvSpPr/>
      </dsp:nvSpPr>
      <dsp:spPr>
        <a:xfrm>
          <a:off x="1701189" y="2754305"/>
          <a:ext cx="918102" cy="91810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2B8793-E8B3-4C66-A20D-40537EDA4F38}">
      <dsp:nvSpPr>
        <dsp:cNvPr id="0" name=""/>
        <dsp:cNvSpPr/>
      </dsp:nvSpPr>
      <dsp:spPr>
        <a:xfrm>
          <a:off x="2160240" y="2754305"/>
          <a:ext cx="8928992" cy="91810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84500">
              <a:srgbClr val="D28156"/>
            </a:gs>
            <a:gs pos="52000">
              <a:schemeClr val="accent2">
                <a:lumMod val="7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На личном приеме граждан главой Невьянского городского округа</a:t>
          </a:r>
          <a:endParaRPr lang="ru-RU" sz="2500" kern="1200" dirty="0"/>
        </a:p>
      </dsp:txBody>
      <dsp:txXfrm>
        <a:off x="2160240" y="2754305"/>
        <a:ext cx="8928992" cy="9181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C97547B-1F6E-4DDC-9117-CAA6FD73E728}" type="datetime1">
              <a:rPr lang="ru-RU" smtClean="0"/>
              <a:t>05.02.2019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4886E15-F82A-4596-A46C-375C6D3981E1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3081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B3224DC-1FE8-4524-81AE-0EB5EC100CE7}" type="datetime1">
              <a:rPr lang="ru-RU" noProof="0" smtClean="0"/>
              <a:t>05.02.2019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F105DB2-FD3E-441D-8B7E-7AE83ECE27B3}" type="slidenum">
              <a:rPr lang="ru-RU" noProof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947205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105DB2-FD3E-441D-8B7E-7AE83ECE27B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2762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105DB2-FD3E-441D-8B7E-7AE83ECE27B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744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105DB2-FD3E-441D-8B7E-7AE83ECE27B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600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105DB2-FD3E-441D-8B7E-7AE83ECE27B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443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105DB2-FD3E-441D-8B7E-7AE83ECE27B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730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105DB2-FD3E-441D-8B7E-7AE83ECE27B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874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105DB2-FD3E-441D-8B7E-7AE83ECE27B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489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105DB2-FD3E-441D-8B7E-7AE83ECE27B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345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105DB2-FD3E-441D-8B7E-7AE83ECE27B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315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105DB2-FD3E-441D-8B7E-7AE83ECE27B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002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блок заголовка"/>
          <p:cNvSpPr/>
          <p:nvPr/>
        </p:nvSpPr>
        <p:spPr bwMode="invGray">
          <a:xfrm>
            <a:off x="1141413" y="1600200"/>
            <a:ext cx="11047412" cy="32766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grpSp>
        <p:nvGrpSpPr>
          <p:cNvPr id="7" name="верхний рисунок"/>
          <p:cNvGrpSpPr/>
          <p:nvPr/>
        </p:nvGrpSpPr>
        <p:grpSpPr>
          <a:xfrm>
            <a:off x="1279" y="0"/>
            <a:ext cx="12188952" cy="429768"/>
            <a:chOff x="1279" y="0"/>
            <a:chExt cx="12188952" cy="429768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1279" y="0"/>
              <a:ext cx="12188952" cy="228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279" y="228600"/>
              <a:ext cx="12188952" cy="20116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279" y="306324"/>
              <a:ext cx="12188952" cy="45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grpSp>
        <p:nvGrpSpPr>
          <p:cNvPr id="23" name="нижний рисунок"/>
          <p:cNvGrpSpPr/>
          <p:nvPr/>
        </p:nvGrpSpPr>
        <p:grpSpPr>
          <a:xfrm>
            <a:off x="0" y="6080760"/>
            <a:ext cx="12190231" cy="777240"/>
            <a:chOff x="0" y="6080760"/>
            <a:chExt cx="12190231" cy="777240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0" y="6217920"/>
              <a:ext cx="12188825" cy="6400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279" y="6080760"/>
              <a:ext cx="12188952" cy="9721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279" y="6172200"/>
              <a:ext cx="12188952" cy="27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invGray">
          <a:xfrm>
            <a:off x="1522414" y="1905000"/>
            <a:ext cx="9143998" cy="2667000"/>
          </a:xfrm>
        </p:spPr>
        <p:txBody>
          <a:bodyPr rtlCol="0"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5029200"/>
            <a:ext cx="8229598" cy="838200"/>
          </a:xfrm>
        </p:spPr>
        <p:txBody>
          <a:bodyPr rtlCol="0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20" name="Дата 1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C4C8E8-9F4E-4EA6-835D-E9D5612495DB}" type="datetime1">
              <a:rPr lang="ru-RU" noProof="0" smtClean="0"/>
              <a:t>05.02.2019</a:t>
            </a:fld>
            <a:endParaRPr lang="ru-RU" noProof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8816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6C4F13-8C8C-441B-BBCD-2370F386EB42}" type="datetime1">
              <a:rPr lang="ru-RU" noProof="0" smtClean="0"/>
              <a:t>05.02.2019</a:t>
            </a:fld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2379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94507" y="609600"/>
            <a:ext cx="1143001" cy="5410200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2413" y="609600"/>
            <a:ext cx="7696198" cy="5410200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1056CB0-5A4E-4FC5-8098-88E31F01EA45}" type="datetime1">
              <a:rPr lang="ru-RU" noProof="0" smtClean="0"/>
              <a:t>05.02.2019</a:t>
            </a:fld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5341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1016FDA-52E9-4FE9-8F9F-D0B7A1AC00F5}" type="datetime1">
              <a:rPr lang="ru-RU" noProof="0" smtClean="0"/>
              <a:t>05.02.2019</a:t>
            </a:fld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ru-RU" noProof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0647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203F614-6D12-4FB0-B37A-7F584F7E7447}" type="datetime1">
              <a:rPr lang="ru-RU" noProof="0" smtClean="0"/>
              <a:t>05.02.2019</a:t>
            </a:fld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9459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rtlCol="0" anchor="b">
            <a:normAutofit/>
          </a:bodyPr>
          <a:lstStyle>
            <a:lvl1pPr algn="l">
              <a:defRPr sz="5400" b="0" cap="none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522413" y="4876800"/>
            <a:ext cx="8229598" cy="11430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6DB20920-A951-4D74-93DB-A7C7F309F702}" type="datetime1">
              <a:rPr lang="ru-RU" noProof="0" smtClean="0"/>
              <a:t>05.02.2019</a:t>
            </a:fld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DF28FB93-0A08-4E7D-8E63-9EFA29F1E093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8410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1522413" y="1904999"/>
            <a:ext cx="4435564" cy="4088921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230849" y="1904999"/>
            <a:ext cx="4435564" cy="4088921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2CA588-C02F-4CCF-BAD7-18C728B93B52}" type="datetime1">
              <a:rPr lang="ru-RU" noProof="0" smtClean="0"/>
              <a:t>05.02.2019</a:t>
            </a:fld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51225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522413" y="1828800"/>
            <a:ext cx="4419599" cy="685801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1522413" y="2590801"/>
            <a:ext cx="4419599" cy="3429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246814" y="1828800"/>
            <a:ext cx="4419599" cy="685801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246814" y="2590801"/>
            <a:ext cx="4419599" cy="3429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B9A9956-53D6-4D29-80A7-0ADFD73EC9D5}" type="datetime1">
              <a:rPr lang="ru-RU" noProof="0" smtClean="0"/>
              <a:t>05.02.2019</a:t>
            </a:fld>
            <a:endParaRPr lang="ru-RU" noProof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9770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3D3AF7-BEB0-4993-92D4-4D2C72963A64}" type="datetime1">
              <a:rPr lang="ru-RU" noProof="0" smtClean="0"/>
              <a:t>05.02.2019</a:t>
            </a:fld>
            <a:endParaRPr lang="ru-RU" noProof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8131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нижний рисунок"/>
          <p:cNvGrpSpPr/>
          <p:nvPr userDrawn="1"/>
        </p:nvGrpSpPr>
        <p:grpSpPr>
          <a:xfrm>
            <a:off x="0" y="6309360"/>
            <a:ext cx="12190231" cy="548640"/>
            <a:chOff x="0" y="6309360"/>
            <a:chExt cx="12190231" cy="54864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400800"/>
              <a:ext cx="12188825" cy="457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279" y="6309360"/>
              <a:ext cx="12188952" cy="9721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279" y="6379143"/>
              <a:ext cx="12188952" cy="27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13E78C-2D93-4346-92BE-F99AE2EB36B5}" type="datetime1">
              <a:rPr lang="ru-RU" noProof="0" smtClean="0"/>
              <a:t>05.02.2019</a:t>
            </a:fld>
            <a:endParaRPr lang="ru-RU" noProof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3003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амка"/>
          <p:cNvSpPr/>
          <p:nvPr/>
        </p:nvSpPr>
        <p:spPr>
          <a:xfrm>
            <a:off x="1217610" y="1019175"/>
            <a:ext cx="6126480" cy="4572000"/>
          </a:xfrm>
          <a:prstGeom prst="rect">
            <a:avLst/>
          </a:prstGeom>
          <a:noFill/>
          <a:ln w="1016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3214" y="1371600"/>
            <a:ext cx="3124200" cy="2057400"/>
          </a:xfrm>
        </p:spPr>
        <p:txBody>
          <a:bodyPr rtlCol="0" anchor="b">
            <a:normAutofit/>
          </a:bodyPr>
          <a:lstStyle>
            <a:lvl1pPr algn="l">
              <a:defRPr sz="3200" b="1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1491930" y="1293495"/>
            <a:ext cx="5577840" cy="402336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7923214" y="3536829"/>
            <a:ext cx="3124200" cy="1797169"/>
          </a:xfrm>
        </p:spPr>
        <p:txBody>
          <a:bodyPr rtlCol="0">
            <a:normAutofit/>
          </a:bodyPr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83B113-0D92-41AE-8320-0E62DD52F8B2}" type="datetime1">
              <a:rPr lang="ru-RU" noProof="0" smtClean="0"/>
              <a:t>05.02.2019</a:t>
            </a:fld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1613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амка"/>
          <p:cNvSpPr/>
          <p:nvPr/>
        </p:nvSpPr>
        <p:spPr>
          <a:xfrm>
            <a:off x="1217610" y="1019175"/>
            <a:ext cx="6126480" cy="4572000"/>
          </a:xfrm>
          <a:prstGeom prst="rect">
            <a:avLst/>
          </a:prstGeom>
          <a:noFill/>
          <a:ln w="1016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3214" y="1371600"/>
            <a:ext cx="3124200" cy="205740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 hasCustomPrompt="1"/>
          </p:nvPr>
        </p:nvSpPr>
        <p:spPr>
          <a:xfrm>
            <a:off x="1400490" y="1202055"/>
            <a:ext cx="5760720" cy="4206240"/>
          </a:xfrm>
          <a:solidFill>
            <a:schemeClr val="bg1">
              <a:lumMod val="95000"/>
            </a:schemeClr>
          </a:solidFill>
        </p:spPr>
        <p:txBody>
          <a:bodyPr tIns="91440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7923214" y="3536829"/>
            <a:ext cx="3124200" cy="1797171"/>
          </a:xfrm>
        </p:spPr>
        <p:txBody>
          <a:bodyPr rtlCol="0">
            <a:normAutofit/>
          </a:bodyPr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9A3B24-C4CD-4EFD-A479-64DAB88ACAE4}" type="datetime1">
              <a:rPr lang="ru-RU" noProof="0" smtClean="0"/>
              <a:t>05.02.2019</a:t>
            </a:fld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3186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24000">
              <a:srgbClr val="00B0F0"/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нижний рисунок"/>
          <p:cNvGrpSpPr/>
          <p:nvPr/>
        </p:nvGrpSpPr>
        <p:grpSpPr>
          <a:xfrm>
            <a:off x="0" y="6309360"/>
            <a:ext cx="12190231" cy="548640"/>
            <a:chOff x="0" y="6309360"/>
            <a:chExt cx="12190231" cy="54864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400800"/>
              <a:ext cx="12188825" cy="457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279" y="6309360"/>
              <a:ext cx="12188952" cy="9721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279" y="6379143"/>
              <a:ext cx="12188952" cy="27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grpSp>
        <p:nvGrpSpPr>
          <p:cNvPr id="10" name="верхний рисунок"/>
          <p:cNvGrpSpPr/>
          <p:nvPr/>
        </p:nvGrpSpPr>
        <p:grpSpPr>
          <a:xfrm>
            <a:off x="1279" y="0"/>
            <a:ext cx="12188952" cy="320040"/>
            <a:chOff x="1279" y="0"/>
            <a:chExt cx="12188952" cy="32004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279" y="0"/>
              <a:ext cx="12188952" cy="1702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279" y="170234"/>
              <a:ext cx="12188952" cy="14980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279" y="231421"/>
              <a:ext cx="12188952" cy="27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876" y="609600"/>
            <a:ext cx="9143538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876" y="1905000"/>
            <a:ext cx="9143538" cy="3697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1507498" y="6516865"/>
            <a:ext cx="606214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7994363" y="6516865"/>
            <a:ext cx="132762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rtl="0"/>
            <a:fld id="{FC24BF8D-0138-4857-BC63-0337FB4EE515}" type="datetime1">
              <a:rPr lang="ru-RU" noProof="0" smtClean="0"/>
              <a:t>05.02.2019</a:t>
            </a:fld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9730094" y="6516865"/>
            <a:ext cx="93631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rtl="0"/>
            <a:fld id="{DF28FB93-0A08-4E7D-8E63-9EFA29F1E093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1068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1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SzPct val="100000"/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8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100000"/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100000"/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100000"/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"/><Relationship Id="rId4" Type="http://schemas.openxmlformats.org/officeDocument/2006/relationships/image" Target="../media/image9.t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4" y="3501008"/>
            <a:ext cx="9396534" cy="1656184"/>
          </a:xfrm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r>
              <a:rPr lang="ru-RU" sz="5000" dirty="0" smtClean="0"/>
              <a:t/>
            </a:r>
            <a:br>
              <a:rPr lang="ru-RU" sz="5000" dirty="0" smtClean="0"/>
            </a:br>
            <a:r>
              <a:rPr lang="ru-RU" sz="5000" dirty="0"/>
              <a:t/>
            </a:r>
            <a:br>
              <a:rPr lang="ru-RU" sz="5000" dirty="0"/>
            </a:br>
            <a:r>
              <a:rPr lang="ru-RU" sz="5000" dirty="0" smtClean="0"/>
              <a:t/>
            </a:r>
            <a:br>
              <a:rPr lang="ru-RU" sz="5000" dirty="0" smtClean="0"/>
            </a:br>
            <a:r>
              <a:rPr lang="ru-RU" sz="5000" dirty="0"/>
              <a:t/>
            </a:r>
            <a:br>
              <a:rPr lang="ru-RU" sz="5000" dirty="0"/>
            </a:br>
            <a:r>
              <a:rPr lang="ru-RU" sz="5000" dirty="0" smtClean="0"/>
              <a:t/>
            </a:r>
            <a:br>
              <a:rPr lang="ru-RU" sz="5000" dirty="0" smtClean="0"/>
            </a:br>
            <a:r>
              <a:rPr lang="ru-RU" sz="5000" dirty="0"/>
              <a:t/>
            </a:r>
            <a:br>
              <a:rPr lang="ru-RU" sz="5000" dirty="0"/>
            </a:br>
            <a:r>
              <a:rPr lang="ru-RU" sz="5000" dirty="0" smtClean="0"/>
              <a:t/>
            </a:r>
            <a:br>
              <a:rPr lang="ru-RU" sz="5000" dirty="0" smtClean="0"/>
            </a:br>
            <a:r>
              <a:rPr lang="ru-RU" sz="5000" dirty="0"/>
              <a:t/>
            </a:r>
            <a:br>
              <a:rPr lang="ru-RU" sz="5000" dirty="0"/>
            </a:br>
            <a:r>
              <a:rPr lang="ru-RU" sz="5000" dirty="0" smtClean="0"/>
              <a:t/>
            </a:r>
            <a:br>
              <a:rPr lang="ru-RU" sz="5000" dirty="0" smtClean="0"/>
            </a:br>
            <a:r>
              <a:rPr lang="ru-RU" sz="5000" dirty="0"/>
              <a:t/>
            </a:r>
            <a:br>
              <a:rPr lang="ru-RU" sz="5000" dirty="0"/>
            </a:br>
            <a:r>
              <a:rPr lang="ru-RU" sz="5000" dirty="0" smtClean="0"/>
              <a:t/>
            </a:r>
            <a:br>
              <a:rPr lang="ru-RU" sz="5000" dirty="0" smtClean="0"/>
            </a:br>
            <a:r>
              <a:rPr lang="ru-RU" sz="4000" dirty="0" smtClean="0">
                <a:solidFill>
                  <a:schemeClr val="bg2">
                    <a:lumMod val="10000"/>
                  </a:schemeClr>
                </a:solidFill>
              </a:rPr>
              <a:t>Выполнение </a:t>
            </a:r>
            <a:r>
              <a:rPr lang="ru-RU" sz="4000" dirty="0" smtClean="0">
                <a:solidFill>
                  <a:schemeClr val="bg2">
                    <a:lumMod val="10000"/>
                  </a:schemeClr>
                </a:solidFill>
              </a:rPr>
              <a:t>План</a:t>
            </a:r>
            <a:r>
              <a:rPr lang="ru-RU" sz="4000" dirty="0">
                <a:solidFill>
                  <a:schemeClr val="bg2">
                    <a:lumMod val="10000"/>
                  </a:schemeClr>
                </a:solidFill>
              </a:rPr>
              <a:t>а</a:t>
            </a:r>
            <a:r>
              <a:rPr lang="ru-RU" sz="40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4000" dirty="0">
                <a:solidFill>
                  <a:schemeClr val="bg2">
                    <a:lumMod val="10000"/>
                  </a:schemeClr>
                </a:solidFill>
              </a:rPr>
              <a:t>мероприятий по противодействию коррупции</a:t>
            </a:r>
            <a:br>
              <a:rPr lang="ru-RU" sz="40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4000" dirty="0" smtClean="0">
                <a:solidFill>
                  <a:schemeClr val="bg2">
                    <a:lumMod val="10000"/>
                  </a:schemeClr>
                </a:solidFill>
              </a:rPr>
              <a:t>в </a:t>
            </a:r>
            <a:r>
              <a:rPr lang="ru-RU" sz="4000" dirty="0">
                <a:solidFill>
                  <a:schemeClr val="bg2">
                    <a:lumMod val="10000"/>
                  </a:schemeClr>
                </a:solidFill>
              </a:rPr>
              <a:t>Невьянском городском округе </a:t>
            </a:r>
            <a:r>
              <a:rPr lang="ru-RU" sz="4000" dirty="0" smtClean="0">
                <a:solidFill>
                  <a:schemeClr val="bg2">
                    <a:lumMod val="10000"/>
                  </a:schemeClr>
                </a:solidFill>
              </a:rPr>
              <a:t>за </a:t>
            </a:r>
            <a:r>
              <a:rPr lang="ru-RU" sz="4000" dirty="0">
                <a:solidFill>
                  <a:schemeClr val="bg2">
                    <a:lumMod val="10000"/>
                  </a:schemeClr>
                </a:solidFill>
              </a:rPr>
              <a:t>2018</a:t>
            </a: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>
          <a:xfrm>
            <a:off x="1197868" y="5445224"/>
            <a:ext cx="10585175" cy="648072"/>
          </a:xfrm>
        </p:spPr>
        <p:txBody>
          <a:bodyPr rtlCol="0">
            <a:normAutofit fontScale="92500" lnSpcReduction="10000"/>
          </a:bodyPr>
          <a:lstStyle/>
          <a:p>
            <a:pPr algn="ctr" rtl="0"/>
            <a:r>
              <a:rPr lang="ru-RU" dirty="0"/>
              <a:t>г</a:t>
            </a:r>
            <a:r>
              <a:rPr lang="ru" dirty="0" smtClean="0"/>
              <a:t>.Невьянск</a:t>
            </a:r>
          </a:p>
          <a:p>
            <a:pPr algn="ctr" rtl="0"/>
            <a:r>
              <a:rPr lang="ru" dirty="0" smtClean="0"/>
              <a:t>2018</a:t>
            </a:r>
            <a:endParaRPr lang="ru" dirty="0"/>
          </a:p>
        </p:txBody>
      </p:sp>
      <p:sp>
        <p:nvSpPr>
          <p:cNvPr id="4" name="TextBox 3"/>
          <p:cNvSpPr txBox="1"/>
          <p:nvPr/>
        </p:nvSpPr>
        <p:spPr>
          <a:xfrm>
            <a:off x="1684177" y="668977"/>
            <a:ext cx="907300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Комиссия по координации работы по противодействию коррупции в Невьянском городском округе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8" y="623354"/>
            <a:ext cx="648072" cy="7705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" t="21818" r="6558" b="27273"/>
          <a:stretch/>
        </p:blipFill>
        <p:spPr>
          <a:xfrm>
            <a:off x="3466119" y="1315308"/>
            <a:ext cx="6048672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8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7748" y="609600"/>
            <a:ext cx="11881320" cy="1295400"/>
          </a:xfrm>
        </p:spPr>
        <p:txBody>
          <a:bodyPr rtlCol="0" anchor="t">
            <a:normAutofit fontScale="90000"/>
          </a:bodyPr>
          <a:lstStyle/>
          <a:p>
            <a:pPr algn="ctr" rtl="0"/>
            <a:r>
              <a:rPr lang="ru" b="1" dirty="0" smtClean="0">
                <a:solidFill>
                  <a:schemeClr val="tx1"/>
                </a:solidFill>
              </a:rPr>
              <a:t>Информирование о деятельности Комиссии по координации работы по противодействию коррпуции в Невьянском городском округе </a:t>
            </a:r>
            <a:r>
              <a:rPr lang="ru" b="1" smtClean="0">
                <a:solidFill>
                  <a:schemeClr val="tx1"/>
                </a:solidFill>
              </a:rPr>
              <a:t>через </a:t>
            </a:r>
            <a:r>
              <a:rPr lang="ru" b="1" smtClean="0">
                <a:solidFill>
                  <a:schemeClr val="tx1"/>
                </a:solidFill>
              </a:rPr>
              <a:t>средство </a:t>
            </a:r>
            <a:r>
              <a:rPr lang="ru" b="1" dirty="0" smtClean="0">
                <a:solidFill>
                  <a:schemeClr val="tx1"/>
                </a:solidFill>
              </a:rPr>
              <a:t>массовой </a:t>
            </a:r>
            <a:r>
              <a:rPr lang="ru" b="1" smtClean="0">
                <a:solidFill>
                  <a:schemeClr val="tx1"/>
                </a:solidFill>
              </a:rPr>
              <a:t>информации </a:t>
            </a:r>
            <a:r>
              <a:rPr lang="ru" b="1" smtClean="0">
                <a:solidFill>
                  <a:schemeClr val="tx1"/>
                </a:solidFill>
              </a:rPr>
              <a:t>- газету </a:t>
            </a:r>
            <a:r>
              <a:rPr lang="ru" b="1" dirty="0" smtClean="0">
                <a:solidFill>
                  <a:schemeClr val="tx1"/>
                </a:solidFill>
              </a:rPr>
              <a:t>«Звезда»</a:t>
            </a:r>
            <a:br>
              <a:rPr lang="ru" b="1" dirty="0" smtClean="0">
                <a:solidFill>
                  <a:schemeClr val="tx1"/>
                </a:solidFill>
              </a:rPr>
            </a:br>
            <a:r>
              <a:rPr lang="ru" b="1" dirty="0">
                <a:solidFill>
                  <a:schemeClr val="tx1"/>
                </a:solidFill>
              </a:rPr>
              <a:t/>
            </a:r>
            <a:br>
              <a:rPr lang="ru" b="1" dirty="0">
                <a:solidFill>
                  <a:schemeClr val="tx1"/>
                </a:solidFill>
              </a:rPr>
            </a:br>
            <a:endParaRPr lang="ru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7" t="14493" r="17217" b="46377"/>
          <a:stretch/>
        </p:blipFill>
        <p:spPr>
          <a:xfrm>
            <a:off x="117748" y="2278189"/>
            <a:ext cx="3456384" cy="367240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" t="4961" r="7142" b="25576"/>
          <a:stretch/>
        </p:blipFill>
        <p:spPr>
          <a:xfrm>
            <a:off x="3831689" y="1916832"/>
            <a:ext cx="4248472" cy="40324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8" t="5395" r="10303" b="31224"/>
          <a:stretch/>
        </p:blipFill>
        <p:spPr>
          <a:xfrm>
            <a:off x="8326660" y="2564904"/>
            <a:ext cx="3744416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1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061964" y="476672"/>
            <a:ext cx="8424936" cy="119972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97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000" b="1" dirty="0" smtClean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000" b="1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ГЛАВА НЕВЬЯНСКОГО ГОРОДСКОГО ОКРУГА</a:t>
            </a:r>
          </a:p>
          <a:p>
            <a:pPr algn="ctr"/>
            <a:r>
              <a:rPr lang="ru-RU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Председатель  </a:t>
            </a:r>
            <a:r>
              <a:rPr lang="ru-RU" b="1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Комиссии </a:t>
            </a:r>
            <a:r>
              <a:rPr lang="ru-RU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координации работы по противодействию коррупции в Невьянском городском округе</a:t>
            </a:r>
          </a:p>
          <a:p>
            <a:pPr algn="ctr"/>
            <a:endParaRPr lang="ru-RU" sz="3000" b="1" dirty="0" smtClean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205980" y="1988840"/>
            <a:ext cx="8280920" cy="7200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Комиссия по координации работы по противодействию коррупции в Невьянском городском округе</a:t>
            </a:r>
          </a:p>
        </p:txBody>
      </p:sp>
      <p:sp>
        <p:nvSpPr>
          <p:cNvPr id="13" name="Стрелка вниз 12"/>
          <p:cNvSpPr/>
          <p:nvPr/>
        </p:nvSpPr>
        <p:spPr>
          <a:xfrm>
            <a:off x="6094528" y="1700808"/>
            <a:ext cx="431932" cy="263624"/>
          </a:xfrm>
          <a:prstGeom prst="down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 smtClean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73832" y="3068960"/>
            <a:ext cx="4824536" cy="100811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Проведено 4</a:t>
            </a:r>
          </a:p>
          <a:p>
            <a:pPr algn="ctr"/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заседания в 2018 году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74432" y="3068960"/>
            <a:ext cx="4824536" cy="100811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Рассмотрено 49</a:t>
            </a:r>
          </a:p>
          <a:p>
            <a:pPr algn="ctr"/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вопросов в 2018 году</a:t>
            </a:r>
          </a:p>
        </p:txBody>
      </p:sp>
      <p:sp>
        <p:nvSpPr>
          <p:cNvPr id="16" name="Стрелка вниз 15"/>
          <p:cNvSpPr/>
          <p:nvPr/>
        </p:nvSpPr>
        <p:spPr>
          <a:xfrm>
            <a:off x="2926060" y="2708920"/>
            <a:ext cx="288032" cy="360040"/>
          </a:xfrm>
          <a:prstGeom prst="down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 smtClean="0"/>
          </a:p>
        </p:txBody>
      </p:sp>
      <p:sp>
        <p:nvSpPr>
          <p:cNvPr id="17" name="Стрелка вниз 16"/>
          <p:cNvSpPr/>
          <p:nvPr/>
        </p:nvSpPr>
        <p:spPr>
          <a:xfrm>
            <a:off x="9478788" y="2708920"/>
            <a:ext cx="288032" cy="360040"/>
          </a:xfrm>
          <a:prstGeom prst="down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err="1" smtClean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646140" y="4365104"/>
            <a:ext cx="4824536" cy="187220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План 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мероприятий по противодействию 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коррупции  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Невьянском городском округе на 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2018-2020 годы, утвержденный постановлением главы Невьянского городского округа от 20.09.2018 № 37-гп выполнен в полном объеме в отношении 2018 года 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5086300" y="4077072"/>
            <a:ext cx="288032" cy="288032"/>
          </a:xfrm>
          <a:prstGeom prst="down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 smtClean="0"/>
          </a:p>
        </p:txBody>
      </p:sp>
      <p:sp>
        <p:nvSpPr>
          <p:cNvPr id="20" name="Стрелка вниз 19"/>
          <p:cNvSpPr/>
          <p:nvPr/>
        </p:nvSpPr>
        <p:spPr>
          <a:xfrm>
            <a:off x="6559578" y="4077072"/>
            <a:ext cx="288032" cy="288032"/>
          </a:xfrm>
          <a:prstGeom prst="down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 smtClean="0"/>
          </a:p>
        </p:txBody>
      </p:sp>
    </p:spTree>
    <p:extLst>
      <p:ext uri="{BB962C8B-B14F-4D97-AF65-F5344CB8AC3E}">
        <p14:creationId xmlns:p14="http://schemas.microsoft.com/office/powerpoint/2010/main" val="314811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План </a:t>
            </a:r>
            <a:r>
              <a:rPr lang="ru-RU" dirty="0">
                <a:solidFill>
                  <a:schemeClr val="tx1"/>
                </a:solidFill>
              </a:rPr>
              <a:t>мероприятий по противодействию коррупции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 в Невьянском городском округе на 2018-2020 годы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97868" y="1844824"/>
            <a:ext cx="3312368" cy="7200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/>
              <a:t>СОВЕРШЕНСТВОВАНИЕ НОРМАТИВНОГО ПРАВОВОГО ОБЕСПЕЧЕНИЯ ДЕЯТЕЛЬНОСТИ ПО ПРОТИВОДЕЙСТВИЮ КОРРУПЦИИ</a:t>
            </a:r>
            <a:endParaRPr lang="ru-RU" sz="1000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1183090" y="2793286"/>
            <a:ext cx="3312368" cy="7720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П </a:t>
            </a:r>
            <a:r>
              <a:rPr lang="ru-RU" sz="1000" dirty="0" smtClean="0">
                <a:solidFill>
                  <a:schemeClr val="tx1"/>
                </a:solidFill>
              </a:rPr>
              <a:t>АНТИКОРРУПЦИОННАЯ ЭКСПЕРТИЗА </a:t>
            </a:r>
            <a:r>
              <a:rPr lang="ru-RU" sz="1000" dirty="0">
                <a:solidFill>
                  <a:schemeClr val="tx1"/>
                </a:solidFill>
              </a:rPr>
              <a:t>НОРМАТИВНЫХ ПРАВОВЫХ АКТОВ АДМИНИСТРАЦИИ И ДУМЫ НЕВЬЯНСКОГО </a:t>
            </a:r>
            <a:r>
              <a:rPr lang="ru-RU" sz="1000" dirty="0" smtClean="0">
                <a:solidFill>
                  <a:schemeClr val="tx1"/>
                </a:solidFill>
              </a:rPr>
              <a:t>ГОРОДСКОГО </a:t>
            </a:r>
            <a:r>
              <a:rPr lang="ru-RU" sz="1000" dirty="0">
                <a:solidFill>
                  <a:schemeClr val="tx1"/>
                </a:solidFill>
              </a:rPr>
              <a:t>ОКРУГА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97868" y="3717032"/>
            <a:ext cx="3312368" cy="7200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СОВЕРШЕНСТВОВАНИЕ В СИСТЕМЕ КАДРОВОЙ РАБОТЫ ПО ПРОФИЛАКТИКЕ КОРРУПЦИОННЫХ И ИНЫХ ПРАВОНАРУШЕНИЙ</a:t>
            </a:r>
            <a:endParaRPr lang="ru-RU" sz="1000" dirty="0" smtClean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06764" y="4653136"/>
            <a:ext cx="3312368" cy="5040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СОВЕРШЕНСТВОВАНИЕ СИСТЕМЫ УЧЕТА МУНИЦИПАЛЬНОГО ИМУЩЕСТВА И ОЦЕНКИ ЭФФЕКТИВНОСТИ ЕГО ИСПОЛЬЗОВАНИЯ</a:t>
            </a:r>
            <a:endParaRPr lang="ru-RU" sz="1000" dirty="0" smtClean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06764" y="5385575"/>
            <a:ext cx="3312368" cy="5040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ПРОТИВОДЕЙСТВИЕ </a:t>
            </a:r>
            <a:r>
              <a:rPr lang="ru-RU" sz="1000" dirty="0">
                <a:solidFill>
                  <a:schemeClr val="tx1"/>
                </a:solidFill>
              </a:rPr>
              <a:t>КОРРУПЦИИ В БЮДЖЕТНОЙ СФЕРЕ</a:t>
            </a:r>
            <a:endParaRPr lang="ru-RU" sz="1000" dirty="0" smtClean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678588" y="1832620"/>
            <a:ext cx="3240360" cy="5760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ПРОТИВОДЕЙСТВИЕ КОРРУПЦИИ В СФЕРЕ ЗАКУПОК ТОВАРОВ, РАБОТ, УСЛУГ ДЛЯ МУНИЦИПАЛЬНЫХ НУЖД</a:t>
            </a:r>
            <a:endParaRPr lang="ru-RU" sz="1000" dirty="0" smtClean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678588" y="2627382"/>
            <a:ext cx="3240360" cy="8185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ИНФОРМАЦИОННАЯ КАМПАНИЯ, ФОРМИРОВАНИЕ В ОБЩЕСТВЕ НЕТЕРПИМОСТИ К КОРРУПЦИОННОМУ ПОВЕДЕНИЮ, ОБЕСПЕЧЕНИЕ УЧАСТИЯ ИНСТИТУТОВ ГРАЖДАНСКОГО ОБЩЕСТВА В ПРОТИВОДЕЙСТВИИ КОРРУПЦИИ</a:t>
            </a:r>
            <a:endParaRPr lang="ru-RU" sz="1000" dirty="0" smtClean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675335" y="3689443"/>
            <a:ext cx="3240360" cy="5760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МОНИТОРИНГ СОСТОЯНИЯ И ЭФФЕКТИВНОСТИ ПРОТИВОДЕЙСТВИЯ КОРРУПЦИИ В НЕВЬЯНСКОМ ГОРОДСКОМ ОКРУГЕ (АНТИКОРРУПЦИОННЫЙ МОНИТОРИНГ)</a:t>
            </a:r>
            <a:endParaRPr lang="ru-RU" sz="1000" dirty="0" smtClean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681318" y="4480644"/>
            <a:ext cx="3240360" cy="5314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ОРГАНИЗАЦИОННОЕ ОБЕСПЕЧЕНИЕ ДЕЯТЕЛЬНОСТИ ПО ПРОТИВОДЕЙСТВИЮ КОРРУПЦИИ</a:t>
            </a:r>
            <a:endParaRPr lang="ru-RU" sz="1000" dirty="0" smtClean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689090" y="5157192"/>
            <a:ext cx="3240360" cy="9361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ВЫПОЛНЕНИЕ НАЦИОНАЛЬНОГО ПЛАНА ПРОТИВОДЕЙСТВИЯ КОРРУПЦИИ НА 2018–2020 ГОДЫ, УТВЕРЖДЕННОГО УКАЗОМ ПРЕЗИДЕНТА РОССИЙСКОЙ ФЕДЕРАЦИИ ОТ 29 ИЮНЯ 2018 ГОДА № 378 «О НАЦИОНАЛЬНОМ ПЛАНЕ ПРОТИВОДЕЙСТВИЯ КОРРУПЦИИ НА 2018–2020 ГОДЫ»</a:t>
            </a:r>
            <a:endParaRPr lang="ru-RU" sz="1000" dirty="0" smtClean="0">
              <a:solidFill>
                <a:schemeClr val="tx1"/>
              </a:solidFill>
            </a:endParaRPr>
          </a:p>
        </p:txBody>
      </p:sp>
      <p:cxnSp>
        <p:nvCxnSpPr>
          <p:cNvPr id="19" name="Прямая соединительная линия 18"/>
          <p:cNvCxnSpPr>
            <a:stCxn id="3" idx="2"/>
            <a:endCxn id="35" idx="1"/>
          </p:cNvCxnSpPr>
          <p:nvPr/>
        </p:nvCxnSpPr>
        <p:spPr>
          <a:xfrm>
            <a:off x="6094645" y="1676400"/>
            <a:ext cx="29242" cy="396120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4582244" y="2204864"/>
            <a:ext cx="151193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477" y="2965373"/>
            <a:ext cx="1682642" cy="33530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949" y="3871872"/>
            <a:ext cx="1682642" cy="33530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595" y="4780957"/>
            <a:ext cx="1682642" cy="33530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077" y="5469948"/>
            <a:ext cx="1682642" cy="335309"/>
          </a:xfrm>
          <a:prstGeom prst="rect">
            <a:avLst/>
          </a:prstGeom>
        </p:spPr>
      </p:pic>
      <p:cxnSp>
        <p:nvCxnSpPr>
          <p:cNvPr id="30" name="Прямая со стрелкой 29"/>
          <p:cNvCxnSpPr/>
          <p:nvPr/>
        </p:nvCxnSpPr>
        <p:spPr>
          <a:xfrm>
            <a:off x="6094178" y="2204864"/>
            <a:ext cx="151240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6094178" y="3133027"/>
            <a:ext cx="151240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Рисунок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178" y="3879593"/>
            <a:ext cx="1682642" cy="33530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054" y="4780957"/>
            <a:ext cx="1682642" cy="33530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887" y="5469948"/>
            <a:ext cx="1682642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6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Схема 32"/>
          <p:cNvGraphicFramePr/>
          <p:nvPr>
            <p:extLst>
              <p:ext uri="{D42A27DB-BD31-4B8C-83A1-F6EECF244321}">
                <p14:modId xmlns:p14="http://schemas.microsoft.com/office/powerpoint/2010/main" val="442633848"/>
              </p:ext>
            </p:extLst>
          </p:nvPr>
        </p:nvGraphicFramePr>
        <p:xfrm>
          <a:off x="261764" y="620688"/>
          <a:ext cx="11593288" cy="5571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5586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142084" y="476672"/>
            <a:ext cx="6048672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/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>
                <a:solidFill>
                  <a:srgbClr val="FF0000"/>
                </a:solidFill>
              </a:rPr>
              <a:t/>
            </a:r>
            <a:br>
              <a:rPr lang="ru-RU" sz="2000" b="1" dirty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/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НЕЗАВИСИМАЯ АНТИКОРРУПЦИОННАЯ ЭКСПЕРТИЗА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НОРМАТИВНЫХ ПРАВОВЫХ АКТОВ И ИХ ПРОЕКТОВ за 2018 ГОД</a:t>
            </a:r>
            <a:endParaRPr lang="ru-RU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57" name="Схема 56"/>
          <p:cNvGraphicFramePr/>
          <p:nvPr>
            <p:extLst>
              <p:ext uri="{D42A27DB-BD31-4B8C-83A1-F6EECF244321}">
                <p14:modId xmlns:p14="http://schemas.microsoft.com/office/powerpoint/2010/main" val="4226462999"/>
              </p:ext>
            </p:extLst>
          </p:nvPr>
        </p:nvGraphicFramePr>
        <p:xfrm>
          <a:off x="405780" y="908720"/>
          <a:ext cx="11377264" cy="4752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2424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Прием обращений граждан и организаций </a:t>
            </a:r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 вопросам коррупции </a:t>
            </a:r>
            <a:endParaRPr lang="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5933457"/>
              </p:ext>
            </p:extLst>
          </p:nvPr>
        </p:nvGraphicFramePr>
        <p:xfrm>
          <a:off x="693812" y="1772816"/>
          <a:ext cx="11089232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1901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9728238"/>
              </p:ext>
            </p:extLst>
          </p:nvPr>
        </p:nvGraphicFramePr>
        <p:xfrm>
          <a:off x="0" y="1772817"/>
          <a:ext cx="12188825" cy="4496801"/>
        </p:xfrm>
        <a:graphic>
          <a:graphicData uri="http://schemas.openxmlformats.org/drawingml/2006/table">
            <a:tbl>
              <a:tblPr bandRow="1" bandCol="1">
                <a:effectLst>
                  <a:innerShdw blurRad="63500" dist="50800" dir="16200000">
                    <a:schemeClr val="bg1">
                      <a:alpha val="50000"/>
                    </a:schemeClr>
                  </a:innerShdw>
                </a:effectLst>
                <a:tableStyleId>{9DCAF9ED-07DC-4A11-8D7F-57B35C25682E}</a:tableStyleId>
              </a:tblPr>
              <a:tblGrid>
                <a:gridCol w="4062942">
                  <a:extLst>
                    <a:ext uri="{9D8B030D-6E8A-4147-A177-3AD203B41FA5}">
                      <a16:colId xmlns:a16="http://schemas.microsoft.com/office/drawing/2014/main" val="433752248"/>
                    </a:ext>
                  </a:extLst>
                </a:gridCol>
                <a:gridCol w="4062941">
                  <a:extLst>
                    <a:ext uri="{9D8B030D-6E8A-4147-A177-3AD203B41FA5}">
                      <a16:colId xmlns:a16="http://schemas.microsoft.com/office/drawing/2014/main" val="2905872956"/>
                    </a:ext>
                  </a:extLst>
                </a:gridCol>
                <a:gridCol w="4062942">
                  <a:extLst>
                    <a:ext uri="{9D8B030D-6E8A-4147-A177-3AD203B41FA5}">
                      <a16:colId xmlns:a16="http://schemas.microsoft.com/office/drawing/2014/main" val="1839008098"/>
                    </a:ext>
                  </a:extLst>
                </a:gridCol>
              </a:tblGrid>
              <a:tr h="576063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Наименование показателя</a:t>
                      </a:r>
                      <a:endParaRPr lang="ru-RU" b="1" dirty="0"/>
                    </a:p>
                  </a:txBody>
                  <a:tcPr anchor="ctr">
                    <a:gradFill>
                      <a:gsLst>
                        <a:gs pos="0">
                          <a:schemeClr val="accent2">
                            <a:hueOff val="0"/>
                            <a:satOff val="0"/>
                            <a:lumOff val="0"/>
                            <a:alphaOff val="0"/>
                            <a:lumMod val="110000"/>
                            <a:satMod val="105000"/>
                            <a:tint val="67000"/>
                          </a:schemeClr>
                        </a:gs>
                        <a:gs pos="28000">
                          <a:srgbClr val="00B050"/>
                        </a:gs>
                        <a:gs pos="100000">
                          <a:srgbClr val="FFFF0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2017 год</a:t>
                      </a:r>
                      <a:endParaRPr lang="ru-RU" b="1" dirty="0"/>
                    </a:p>
                  </a:txBody>
                  <a:tcPr anchor="ctr">
                    <a:gradFill>
                      <a:gsLst>
                        <a:gs pos="0">
                          <a:schemeClr val="accent2">
                            <a:hueOff val="0"/>
                            <a:satOff val="0"/>
                            <a:lumOff val="0"/>
                            <a:alphaOff val="0"/>
                            <a:lumMod val="110000"/>
                            <a:satMod val="105000"/>
                            <a:tint val="67000"/>
                          </a:schemeClr>
                        </a:gs>
                        <a:gs pos="28000">
                          <a:srgbClr val="00B050"/>
                        </a:gs>
                        <a:gs pos="100000">
                          <a:srgbClr val="FFFF0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2018 год</a:t>
                      </a:r>
                      <a:endParaRPr lang="ru-RU" b="1" dirty="0"/>
                    </a:p>
                  </a:txBody>
                  <a:tcPr anchor="ctr">
                    <a:gradFill>
                      <a:gsLst>
                        <a:gs pos="0">
                          <a:schemeClr val="accent2">
                            <a:hueOff val="0"/>
                            <a:satOff val="0"/>
                            <a:lumOff val="0"/>
                            <a:alphaOff val="0"/>
                            <a:lumMod val="110000"/>
                            <a:satMod val="105000"/>
                            <a:tint val="67000"/>
                          </a:schemeClr>
                        </a:gs>
                        <a:gs pos="28000">
                          <a:srgbClr val="00B050"/>
                        </a:gs>
                        <a:gs pos="100000">
                          <a:srgbClr val="FFFF00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79424058"/>
                  </a:ext>
                </a:extLst>
              </a:tr>
              <a:tr h="117418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Количество уведомлений муниципальных служащих о возникновении или возможности возникновения конфликта интересов 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4261866"/>
                  </a:ext>
                </a:extLst>
              </a:tr>
              <a:tr h="117418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Количество уведомлений муниципальных служащих о фактах склонения к совершению коррупционных правонарушений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7663547"/>
                  </a:ext>
                </a:extLst>
              </a:tr>
              <a:tr h="90321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Сдано подарков, полученных в связи с исполнением служебных обязанностей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7658096"/>
                  </a:ext>
                </a:extLst>
              </a:tr>
              <a:tr h="63225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Уведомлений об иной оплачиваемой работе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22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3656065"/>
                  </a:ext>
                </a:extLst>
              </a:tr>
            </a:tbl>
          </a:graphicData>
        </a:graphic>
      </p:graphicFrame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-1" y="332657"/>
            <a:ext cx="12188825" cy="144016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81310">
                <a:srgbClr val="D8E4EF"/>
              </a:gs>
              <a:gs pos="24000">
                <a:schemeClr val="accent1">
                  <a:lumMod val="45000"/>
                  <a:lumOff val="55000"/>
                </a:schemeClr>
              </a:gs>
              <a:gs pos="25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cap="sq">
            <a:solidFill>
              <a:srgbClr val="FF99CC"/>
            </a:solidFill>
          </a:ln>
          <a:effectLst>
            <a:outerShdw blurRad="3937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Антикоррупционный мониторинг муниципальных служащих Невьянского городского округа</a:t>
            </a:r>
            <a:endParaRPr lang="ru-RU" dirty="0"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538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22876" y="2384884"/>
            <a:ext cx="9143538" cy="2088232"/>
          </a:xfrm>
          <a:solidFill>
            <a:srgbClr val="00B0F0"/>
          </a:solidFill>
          <a:ln>
            <a:noFill/>
          </a:ln>
        </p:spPr>
        <p:txBody>
          <a:bodyPr rtlCol="0">
            <a:normAutofit fontScale="90000"/>
          </a:bodyPr>
          <a:lstStyle/>
          <a:p>
            <a:pPr algn="ctr" rtl="0"/>
            <a:r>
              <a:rPr lang="ru" dirty="0" smtClean="0">
                <a:solidFill>
                  <a:srgbClr val="FF0000"/>
                </a:solidFill>
              </a:rPr>
              <a:t/>
            </a:r>
            <a:br>
              <a:rPr lang="ru" dirty="0" smtClean="0">
                <a:solidFill>
                  <a:srgbClr val="FF0000"/>
                </a:solidFill>
              </a:rPr>
            </a:br>
            <a:r>
              <a:rPr lang="ru" dirty="0">
                <a:solidFill>
                  <a:srgbClr val="FF0000"/>
                </a:solidFill>
              </a:rPr>
              <a:t/>
            </a:r>
            <a:br>
              <a:rPr lang="ru" dirty="0">
                <a:solidFill>
                  <a:srgbClr val="FF0000"/>
                </a:solidFill>
              </a:rPr>
            </a:br>
            <a:r>
              <a:rPr lang="ru" dirty="0" smtClean="0">
                <a:solidFill>
                  <a:srgbClr val="FF0000"/>
                </a:solidFill>
              </a:rPr>
              <a:t/>
            </a:r>
            <a:br>
              <a:rPr lang="ru" dirty="0" smtClean="0">
                <a:solidFill>
                  <a:srgbClr val="FF0000"/>
                </a:solidFill>
              </a:rPr>
            </a:br>
            <a:r>
              <a:rPr lang="ru" dirty="0">
                <a:solidFill>
                  <a:srgbClr val="FF0000"/>
                </a:solidFill>
              </a:rPr>
              <a:t/>
            </a:r>
            <a:br>
              <a:rPr lang="ru" dirty="0">
                <a:solidFill>
                  <a:srgbClr val="FF0000"/>
                </a:solidFill>
              </a:rPr>
            </a:br>
            <a:r>
              <a:rPr lang="ru" dirty="0" smtClean="0">
                <a:solidFill>
                  <a:srgbClr val="FF0000"/>
                </a:solidFill>
              </a:rPr>
              <a:t/>
            </a:r>
            <a:br>
              <a:rPr lang="ru" dirty="0" smtClean="0">
                <a:solidFill>
                  <a:srgbClr val="FF0000"/>
                </a:solidFill>
              </a:rPr>
            </a:br>
            <a:r>
              <a:rPr lang="ru" dirty="0">
                <a:solidFill>
                  <a:srgbClr val="FF0000"/>
                </a:solidFill>
              </a:rPr>
              <a:t/>
            </a:r>
            <a:br>
              <a:rPr lang="ru" dirty="0">
                <a:solidFill>
                  <a:srgbClr val="FF0000"/>
                </a:solidFill>
              </a:rPr>
            </a:br>
            <a:r>
              <a:rPr lang="ru" dirty="0" smtClean="0">
                <a:solidFill>
                  <a:srgbClr val="FF0000"/>
                </a:solidFill>
              </a:rPr>
              <a:t/>
            </a:r>
            <a:br>
              <a:rPr lang="ru" dirty="0" smtClean="0">
                <a:solidFill>
                  <a:srgbClr val="FF0000"/>
                </a:solidFill>
              </a:rPr>
            </a:br>
            <a:r>
              <a:rPr lang="ru" dirty="0">
                <a:solidFill>
                  <a:srgbClr val="FF0000"/>
                </a:solidFill>
              </a:rPr>
              <a:t/>
            </a:r>
            <a:br>
              <a:rPr lang="ru" dirty="0">
                <a:solidFill>
                  <a:srgbClr val="FF0000"/>
                </a:solidFill>
              </a:rPr>
            </a:br>
            <a:r>
              <a:rPr lang="ru" dirty="0" smtClean="0">
                <a:solidFill>
                  <a:srgbClr val="FF0000"/>
                </a:solidFill>
              </a:rPr>
              <a:t/>
            </a:r>
            <a:br>
              <a:rPr lang="ru" dirty="0" smtClean="0">
                <a:solidFill>
                  <a:srgbClr val="FF0000"/>
                </a:solidFill>
              </a:rPr>
            </a:br>
            <a:r>
              <a:rPr lang="ru" dirty="0">
                <a:solidFill>
                  <a:srgbClr val="FF0000"/>
                </a:solidFill>
              </a:rPr>
              <a:t/>
            </a:r>
            <a:br>
              <a:rPr lang="ru" dirty="0">
                <a:solidFill>
                  <a:srgbClr val="FF0000"/>
                </a:solidFill>
              </a:rPr>
            </a:br>
            <a:r>
              <a:rPr lang="ru" dirty="0" smtClean="0">
                <a:solidFill>
                  <a:srgbClr val="FF0000"/>
                </a:solidFill>
              </a:rPr>
              <a:t/>
            </a:r>
            <a:br>
              <a:rPr lang="ru" dirty="0" smtClean="0">
                <a:solidFill>
                  <a:srgbClr val="FF0000"/>
                </a:solidFill>
              </a:rPr>
            </a:br>
            <a:r>
              <a:rPr lang="ru" dirty="0">
                <a:solidFill>
                  <a:srgbClr val="FF0000"/>
                </a:solidFill>
              </a:rPr>
              <a:t/>
            </a:r>
            <a:br>
              <a:rPr lang="ru" dirty="0">
                <a:solidFill>
                  <a:srgbClr val="FF0000"/>
                </a:solidFill>
              </a:rPr>
            </a:br>
            <a:r>
              <a:rPr lang="ru" dirty="0" smtClean="0">
                <a:solidFill>
                  <a:srgbClr val="FF0000"/>
                </a:solidFill>
              </a:rPr>
              <a:t/>
            </a:r>
            <a:br>
              <a:rPr lang="ru" dirty="0" smtClean="0">
                <a:solidFill>
                  <a:srgbClr val="FF0000"/>
                </a:solidFill>
              </a:rPr>
            </a:br>
            <a:r>
              <a:rPr lang="ru" b="1" i="1" dirty="0" smtClean="0">
                <a:solidFill>
                  <a:schemeClr val="tx1"/>
                </a:solidFill>
              </a:rPr>
              <a:t>ФОТООТЧЕТ </a:t>
            </a:r>
            <a:br>
              <a:rPr lang="ru" b="1" i="1" dirty="0" smtClean="0">
                <a:solidFill>
                  <a:schemeClr val="tx1"/>
                </a:solidFill>
              </a:rPr>
            </a:br>
            <a:r>
              <a:rPr lang="ru" b="1" i="1" dirty="0" smtClean="0">
                <a:solidFill>
                  <a:schemeClr val="tx1"/>
                </a:solidFill>
              </a:rPr>
              <a:t>о работе Комиссии по координации работы по противодействию коррупции в Невьянском городском округе</a:t>
            </a:r>
            <a:br>
              <a:rPr lang="ru" b="1" i="1" dirty="0" smtClean="0">
                <a:solidFill>
                  <a:schemeClr val="tx1"/>
                </a:solidFill>
              </a:rPr>
            </a:br>
            <a:endParaRPr lang="ru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74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22876" y="609600"/>
            <a:ext cx="9143538" cy="515144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" dirty="0" smtClean="0">
                <a:solidFill>
                  <a:srgbClr val="FF0000"/>
                </a:solidFill>
              </a:rPr>
              <a:t>Распространение листовок на территории Невьянского городского округа</a:t>
            </a:r>
            <a:endParaRPr lang="ru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5" y="1124744"/>
            <a:ext cx="10153128" cy="5112568"/>
          </a:xfrm>
        </p:spPr>
      </p:pic>
    </p:spTree>
    <p:extLst>
      <p:ext uri="{BB962C8B-B14F-4D97-AF65-F5344CB8AC3E}">
        <p14:creationId xmlns:p14="http://schemas.microsoft.com/office/powerpoint/2010/main" val="258553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резентация с обзором планирования проекта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98000"/>
              </a:schemeClr>
            </a:duotone>
          </a:blip>
          <a:tile tx="0" ty="0" sx="100000" sy="100000" flip="none" algn="ctr"/>
        </a:blipFill>
      </a:bgFillStyleLst>
    </a:fmtScheme>
  </a:themeElements>
  <a:objectDefaults>
    <a:spDef>
      <a:spPr>
        <a:solidFill>
          <a:schemeClr val="accent1">
            <a:lumMod val="50000"/>
          </a:schemeClr>
        </a:solidFill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accent1">
              <a:lumMod val="20000"/>
              <a:lumOff val="80000"/>
            </a:schemeClr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26713848_TF03460544" id="{30B3B0C4-9B2C-4E69-8E28-C02DEE867D7B}" vid="{1E615EF9-395E-4C1B-B1C0-E38A1E9E9FF5}"/>
    </a:ext>
  </a:extLst>
</a:theme>
</file>

<file path=ppt/theme/theme2.xml><?xml version="1.0" encoding="utf-8"?>
<a:theme xmlns:a="http://schemas.openxmlformats.org/drawingml/2006/main" name="Тема Offic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 обзором планирования бизнес-проекта</Template>
  <TotalTime>1626</TotalTime>
  <Words>472</Words>
  <Application>Microsoft Office PowerPoint</Application>
  <PresentationFormat>Произвольный</PresentationFormat>
  <Paragraphs>72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Wingdings</vt:lpstr>
      <vt:lpstr>Презентация с обзором планирования проекта</vt:lpstr>
      <vt:lpstr>           Выполнение Плана мероприятий по противодействию коррупции в Невьянском городском округе за 2018</vt:lpstr>
      <vt:lpstr>  </vt:lpstr>
      <vt:lpstr>План мероприятий по противодействию коррупции  в Невьянском городском округе на 2018-2020 годы</vt:lpstr>
      <vt:lpstr>Презентация PowerPoint</vt:lpstr>
      <vt:lpstr>   НЕЗАВИСИМАЯ АНТИКОРРУПЦИОННАЯ ЭКСПЕРТИЗА НОРМАТИВНЫХ ПРАВОВЫХ АКТОВ И ИХ ПРОЕКТОВ за 2018 ГОД</vt:lpstr>
      <vt:lpstr>Прием обращений граждан и организаций  по вопросам коррупции </vt:lpstr>
      <vt:lpstr>Антикоррупционный мониторинг муниципальных служащих Невьянского городского округа</vt:lpstr>
      <vt:lpstr>             ФОТООТЧЕТ  о работе Комиссии по координации работы по противодействию коррупции в Невьянском городском округе </vt:lpstr>
      <vt:lpstr>Распространение листовок на территории Невьянского городского округа</vt:lpstr>
      <vt:lpstr>Информирование о деятельности Комиссии по координации работы по противодействию коррпуции в Невьянском городском округе через средство массовой информации - газету «Звезда»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Выполнение План мероприятий по противодействию коррупции  в Невьянском городском округе за 2018</dc:title>
  <dc:creator>Marina E. Zhdanova</dc:creator>
  <cp:lastModifiedBy>Marina E. Zhdanova</cp:lastModifiedBy>
  <cp:revision>43</cp:revision>
  <dcterms:created xsi:type="dcterms:W3CDTF">2019-02-04T08:44:55Z</dcterms:created>
  <dcterms:modified xsi:type="dcterms:W3CDTF">2019-02-05T12:11:50Z</dcterms:modified>
</cp:coreProperties>
</file>